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8"/>
  </p:notesMasterIdLst>
  <p:sldIdLst>
    <p:sldId id="531" r:id="rId5"/>
    <p:sldId id="532" r:id="rId6"/>
    <p:sldId id="534" r:id="rId7"/>
    <p:sldId id="533" r:id="rId8"/>
    <p:sldId id="535" r:id="rId9"/>
    <p:sldId id="536" r:id="rId10"/>
    <p:sldId id="537" r:id="rId11"/>
    <p:sldId id="538" r:id="rId12"/>
    <p:sldId id="539" r:id="rId13"/>
    <p:sldId id="543" r:id="rId14"/>
    <p:sldId id="541" r:id="rId15"/>
    <p:sldId id="544" r:id="rId16"/>
    <p:sldId id="54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3F3F3F"/>
    <a:srgbClr val="2F3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78" autoAdjust="0"/>
    <p:restoredTop sz="77157" autoAdjust="0"/>
  </p:normalViewPr>
  <p:slideViewPr>
    <p:cSldViewPr snapToGrid="0" showGuides="1">
      <p:cViewPr varScale="1">
        <p:scale>
          <a:sx n="79" d="100"/>
          <a:sy n="79" d="100"/>
        </p:scale>
        <p:origin x="54" y="648"/>
      </p:cViewPr>
      <p:guideLst>
        <p:guide orient="horz" pos="2136"/>
        <p:guide pos="386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B35775-12E9-443D-B202-4228BD18CDAB}"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7E239E16-A95B-40D1-AD10-32850CE5410B}">
      <dgm:prSet phldrT="[Text]" custT="1"/>
      <dgm:spPr/>
      <dgm:t>
        <a:bodyPr/>
        <a:lstStyle/>
        <a:p>
          <a:r>
            <a:rPr lang="en-US" sz="1600" b="1" dirty="0" smtClean="0"/>
            <a:t>Executive Director</a:t>
          </a:r>
        </a:p>
      </dgm:t>
    </dgm:pt>
    <dgm:pt modelId="{EB1704CD-CB2F-485C-A66B-89AEBD3FCE94}" type="parTrans" cxnId="{B56DF92B-18FA-4A7E-ACCB-6138296FD411}">
      <dgm:prSet/>
      <dgm:spPr/>
      <dgm:t>
        <a:bodyPr/>
        <a:lstStyle/>
        <a:p>
          <a:endParaRPr lang="en-US"/>
        </a:p>
      </dgm:t>
    </dgm:pt>
    <dgm:pt modelId="{FC8F7C5E-7012-4CF8-B205-CAE9C2E2A60E}" type="sibTrans" cxnId="{B56DF92B-18FA-4A7E-ACCB-6138296FD411}">
      <dgm:prSet/>
      <dgm:spPr/>
      <dgm:t>
        <a:bodyPr/>
        <a:lstStyle/>
        <a:p>
          <a:endParaRPr lang="en-US"/>
        </a:p>
      </dgm:t>
    </dgm:pt>
    <dgm:pt modelId="{F7C2B873-FA74-4B41-921B-1E767C6284E7}">
      <dgm:prSet phldrT="[Text]"/>
      <dgm:spPr/>
      <dgm:t>
        <a:bodyPr/>
        <a:lstStyle/>
        <a:p>
          <a:r>
            <a:rPr lang="en-US" b="0" dirty="0" smtClean="0"/>
            <a:t>Director of Operations</a:t>
          </a:r>
          <a:endParaRPr lang="en-US" b="0" dirty="0"/>
        </a:p>
      </dgm:t>
    </dgm:pt>
    <dgm:pt modelId="{79CE1ED5-FE27-4616-AB82-059B617C10DC}" type="parTrans" cxnId="{4760B998-AA41-4C20-8132-96A74267B987}">
      <dgm:prSet/>
      <dgm:spPr/>
      <dgm:t>
        <a:bodyPr/>
        <a:lstStyle/>
        <a:p>
          <a:endParaRPr lang="en-US" b="0"/>
        </a:p>
      </dgm:t>
    </dgm:pt>
    <dgm:pt modelId="{5ABA76F8-2832-4761-8859-8DB86289BF24}" type="sibTrans" cxnId="{4760B998-AA41-4C20-8132-96A74267B987}">
      <dgm:prSet/>
      <dgm:spPr/>
      <dgm:t>
        <a:bodyPr/>
        <a:lstStyle/>
        <a:p>
          <a:endParaRPr lang="en-US"/>
        </a:p>
      </dgm:t>
    </dgm:pt>
    <dgm:pt modelId="{D105E8C2-2F7B-4C41-9DD5-276337AA3444}">
      <dgm:prSet phldrT="[Text]"/>
      <dgm:spPr/>
      <dgm:t>
        <a:bodyPr/>
        <a:lstStyle/>
        <a:p>
          <a:r>
            <a:rPr lang="en-US" b="0" dirty="0" smtClean="0"/>
            <a:t>Director of Development</a:t>
          </a:r>
          <a:endParaRPr lang="en-US" b="0" dirty="0"/>
        </a:p>
      </dgm:t>
    </dgm:pt>
    <dgm:pt modelId="{6C5BECE6-116F-40D3-947A-8B642E97072E}" type="parTrans" cxnId="{43FFF7D6-010C-4334-A798-8DC63091A269}">
      <dgm:prSet/>
      <dgm:spPr/>
      <dgm:t>
        <a:bodyPr/>
        <a:lstStyle/>
        <a:p>
          <a:endParaRPr lang="en-US" b="0"/>
        </a:p>
      </dgm:t>
    </dgm:pt>
    <dgm:pt modelId="{B2D03334-1AC7-4821-B699-EBD4E2119D9C}" type="sibTrans" cxnId="{43FFF7D6-010C-4334-A798-8DC63091A269}">
      <dgm:prSet/>
      <dgm:spPr/>
      <dgm:t>
        <a:bodyPr/>
        <a:lstStyle/>
        <a:p>
          <a:endParaRPr lang="en-US"/>
        </a:p>
      </dgm:t>
    </dgm:pt>
    <dgm:pt modelId="{5243B3F0-8FC2-4F53-9818-746D272828E3}">
      <dgm:prSet phldrT="[Text]"/>
      <dgm:spPr/>
      <dgm:t>
        <a:bodyPr/>
        <a:lstStyle/>
        <a:p>
          <a:r>
            <a:rPr lang="en-US" b="0" dirty="0" smtClean="0"/>
            <a:t>Director of Finance and Membership Services</a:t>
          </a:r>
          <a:endParaRPr lang="en-US" b="0" dirty="0"/>
        </a:p>
      </dgm:t>
    </dgm:pt>
    <dgm:pt modelId="{FE686F09-C0DE-40DF-9247-D100D6C1D7B8}" type="parTrans" cxnId="{5A030C57-D113-4E95-961A-B7A8A43AB5AD}">
      <dgm:prSet/>
      <dgm:spPr/>
      <dgm:t>
        <a:bodyPr/>
        <a:lstStyle/>
        <a:p>
          <a:endParaRPr lang="en-US" b="0"/>
        </a:p>
      </dgm:t>
    </dgm:pt>
    <dgm:pt modelId="{5B3F531A-D3C7-426F-9C9B-743BE9EE6D9D}" type="sibTrans" cxnId="{5A030C57-D113-4E95-961A-B7A8A43AB5AD}">
      <dgm:prSet/>
      <dgm:spPr/>
      <dgm:t>
        <a:bodyPr/>
        <a:lstStyle/>
        <a:p>
          <a:endParaRPr lang="en-US"/>
        </a:p>
      </dgm:t>
    </dgm:pt>
    <dgm:pt modelId="{752B2A08-3E75-422E-806D-6772008845CB}">
      <dgm:prSet phldrT="[Text]"/>
      <dgm:spPr/>
      <dgm:t>
        <a:bodyPr/>
        <a:lstStyle/>
        <a:p>
          <a:r>
            <a:rPr lang="en-US" b="0" u="none" dirty="0" smtClean="0"/>
            <a:t>Office Coordinator</a:t>
          </a:r>
          <a:endParaRPr lang="en-US" b="0" u="none" dirty="0"/>
        </a:p>
      </dgm:t>
    </dgm:pt>
    <dgm:pt modelId="{809F5C3E-A898-4791-850D-8D91F35FAD48}" type="parTrans" cxnId="{E615240A-41BB-4521-A254-0E8F00FF0E40}">
      <dgm:prSet/>
      <dgm:spPr/>
      <dgm:t>
        <a:bodyPr/>
        <a:lstStyle/>
        <a:p>
          <a:endParaRPr lang="en-US" b="0"/>
        </a:p>
      </dgm:t>
    </dgm:pt>
    <dgm:pt modelId="{1F3550EC-D86F-4220-83D2-EA6A2A4647DC}" type="sibTrans" cxnId="{E615240A-41BB-4521-A254-0E8F00FF0E40}">
      <dgm:prSet/>
      <dgm:spPr/>
      <dgm:t>
        <a:bodyPr/>
        <a:lstStyle/>
        <a:p>
          <a:endParaRPr lang="en-US"/>
        </a:p>
      </dgm:t>
    </dgm:pt>
    <dgm:pt modelId="{0DCD1C43-01FB-4F20-8D6C-7C97AE1FF958}">
      <dgm:prSet phldrT="[Text]"/>
      <dgm:spPr/>
      <dgm:t>
        <a:bodyPr/>
        <a:lstStyle/>
        <a:p>
          <a:r>
            <a:rPr lang="en-US" b="0" dirty="0" smtClean="0"/>
            <a:t>Head of Hockey and Skating Operations</a:t>
          </a:r>
          <a:endParaRPr lang="en-US" b="0" dirty="0"/>
        </a:p>
      </dgm:t>
    </dgm:pt>
    <dgm:pt modelId="{89A39482-8773-41A1-9D9B-416D8832B89E}" type="parTrans" cxnId="{F86DCC38-ED8F-45E5-B2EC-7A35B52F0F14}">
      <dgm:prSet/>
      <dgm:spPr/>
      <dgm:t>
        <a:bodyPr/>
        <a:lstStyle/>
        <a:p>
          <a:endParaRPr lang="en-US" b="0"/>
        </a:p>
      </dgm:t>
    </dgm:pt>
    <dgm:pt modelId="{B6BCC428-FA42-4262-95C9-4543BFF084D4}" type="sibTrans" cxnId="{F86DCC38-ED8F-45E5-B2EC-7A35B52F0F14}">
      <dgm:prSet/>
      <dgm:spPr/>
      <dgm:t>
        <a:bodyPr/>
        <a:lstStyle/>
        <a:p>
          <a:endParaRPr lang="en-US"/>
        </a:p>
      </dgm:t>
    </dgm:pt>
    <dgm:pt modelId="{37A6D468-3E0E-46D4-93FE-8A7AF23F47A1}">
      <dgm:prSet phldrT="[Text]"/>
      <dgm:spPr/>
      <dgm:t>
        <a:bodyPr/>
        <a:lstStyle/>
        <a:p>
          <a:r>
            <a:rPr lang="en-US" b="0" dirty="0" smtClean="0"/>
            <a:t>Property Head of Maintenance</a:t>
          </a:r>
          <a:endParaRPr lang="en-US" b="0" dirty="0"/>
        </a:p>
      </dgm:t>
    </dgm:pt>
    <dgm:pt modelId="{15B7E901-C673-4F4B-88CB-CDB69C70D7DD}" type="parTrans" cxnId="{2913CA9E-6508-4F0D-8091-93A8D15E851E}">
      <dgm:prSet/>
      <dgm:spPr/>
      <dgm:t>
        <a:bodyPr/>
        <a:lstStyle/>
        <a:p>
          <a:endParaRPr lang="en-US" b="0"/>
        </a:p>
      </dgm:t>
    </dgm:pt>
    <dgm:pt modelId="{2FE7644E-CF09-40C0-94C5-B6C48738CF93}" type="sibTrans" cxnId="{2913CA9E-6508-4F0D-8091-93A8D15E851E}">
      <dgm:prSet/>
      <dgm:spPr/>
      <dgm:t>
        <a:bodyPr/>
        <a:lstStyle/>
        <a:p>
          <a:endParaRPr lang="en-US"/>
        </a:p>
      </dgm:t>
    </dgm:pt>
    <dgm:pt modelId="{55EFA867-FAC3-427A-BE78-67E6862B29A9}">
      <dgm:prSet phldrT="[Text]"/>
      <dgm:spPr/>
      <dgm:t>
        <a:bodyPr/>
        <a:lstStyle/>
        <a:p>
          <a:r>
            <a:rPr lang="en-US" b="0" dirty="0" smtClean="0"/>
            <a:t>Marketing Coordinator</a:t>
          </a:r>
          <a:endParaRPr lang="en-US" b="0" dirty="0"/>
        </a:p>
      </dgm:t>
    </dgm:pt>
    <dgm:pt modelId="{17AD37D8-CB4A-4630-866B-6A7320867B87}" type="parTrans" cxnId="{D65E658B-5076-4CD8-BEC5-934965968948}">
      <dgm:prSet/>
      <dgm:spPr/>
      <dgm:t>
        <a:bodyPr/>
        <a:lstStyle/>
        <a:p>
          <a:endParaRPr lang="en-US" b="0"/>
        </a:p>
      </dgm:t>
    </dgm:pt>
    <dgm:pt modelId="{BED2C309-9AC9-4E62-B354-EA9B4C85AABE}" type="sibTrans" cxnId="{D65E658B-5076-4CD8-BEC5-934965968948}">
      <dgm:prSet/>
      <dgm:spPr/>
      <dgm:t>
        <a:bodyPr/>
        <a:lstStyle/>
        <a:p>
          <a:endParaRPr lang="en-US"/>
        </a:p>
      </dgm:t>
    </dgm:pt>
    <dgm:pt modelId="{AF9FF16C-B4EF-42AF-93CA-2555E423673A}">
      <dgm:prSet phldrT="[Text]"/>
      <dgm:spPr>
        <a:solidFill>
          <a:srgbClr val="00B050"/>
        </a:solidFill>
      </dgm:spPr>
      <dgm:t>
        <a:bodyPr/>
        <a:lstStyle/>
        <a:p>
          <a:r>
            <a:rPr lang="en-US" b="0" dirty="0" smtClean="0"/>
            <a:t>Camp and Social Events Coordinator</a:t>
          </a:r>
          <a:endParaRPr lang="en-US" b="0" dirty="0"/>
        </a:p>
      </dgm:t>
    </dgm:pt>
    <dgm:pt modelId="{46FE06FC-3B95-4FD7-88CB-8D196D335929}" type="parTrans" cxnId="{E4660864-B8F9-4ACF-91E4-AA00D45880B6}">
      <dgm:prSet/>
      <dgm:spPr/>
      <dgm:t>
        <a:bodyPr/>
        <a:lstStyle/>
        <a:p>
          <a:endParaRPr lang="en-US" b="0"/>
        </a:p>
      </dgm:t>
    </dgm:pt>
    <dgm:pt modelId="{17EC5B0D-4BA2-4D4C-B6D0-821D87F21E93}" type="sibTrans" cxnId="{E4660864-B8F9-4ACF-91E4-AA00D45880B6}">
      <dgm:prSet/>
      <dgm:spPr/>
      <dgm:t>
        <a:bodyPr/>
        <a:lstStyle/>
        <a:p>
          <a:endParaRPr lang="en-US"/>
        </a:p>
      </dgm:t>
    </dgm:pt>
    <dgm:pt modelId="{C2C72A9C-EE87-41E0-8D9D-E8E9DE339431}">
      <dgm:prSet phldrT="[Text]"/>
      <dgm:spPr>
        <a:solidFill>
          <a:srgbClr val="00B050"/>
        </a:solidFill>
      </dgm:spPr>
      <dgm:t>
        <a:bodyPr/>
        <a:lstStyle/>
        <a:p>
          <a:r>
            <a:rPr lang="en-US" b="0" dirty="0" smtClean="0"/>
            <a:t>Head of Soccer Operations</a:t>
          </a:r>
          <a:endParaRPr lang="en-US" b="0" dirty="0"/>
        </a:p>
      </dgm:t>
    </dgm:pt>
    <dgm:pt modelId="{257A5212-3B44-4107-839D-0B00114F54F4}" type="parTrans" cxnId="{04E1578D-A1ED-44A3-8B31-AA582BC470C1}">
      <dgm:prSet/>
      <dgm:spPr/>
      <dgm:t>
        <a:bodyPr/>
        <a:lstStyle/>
        <a:p>
          <a:endParaRPr lang="en-US" b="0"/>
        </a:p>
      </dgm:t>
    </dgm:pt>
    <dgm:pt modelId="{9C05ADF1-B43D-4830-BCC3-69DE97BB05DC}" type="sibTrans" cxnId="{04E1578D-A1ED-44A3-8B31-AA582BC470C1}">
      <dgm:prSet/>
      <dgm:spPr/>
      <dgm:t>
        <a:bodyPr/>
        <a:lstStyle/>
        <a:p>
          <a:endParaRPr lang="en-US"/>
        </a:p>
      </dgm:t>
    </dgm:pt>
    <dgm:pt modelId="{585B90CC-ADF6-4B7E-9B83-14E76AFE6FE4}">
      <dgm:prSet phldrT="[Text]"/>
      <dgm:spPr>
        <a:solidFill>
          <a:srgbClr val="00B050"/>
        </a:solidFill>
      </dgm:spPr>
      <dgm:t>
        <a:bodyPr/>
        <a:lstStyle/>
        <a:p>
          <a:r>
            <a:rPr lang="en-US" b="0" dirty="0" smtClean="0"/>
            <a:t>League and Tournament Coordinator</a:t>
          </a:r>
          <a:endParaRPr lang="en-US" b="0" dirty="0"/>
        </a:p>
      </dgm:t>
    </dgm:pt>
    <dgm:pt modelId="{9E1A97B4-4D06-456D-940C-E3EBA251847D}" type="parTrans" cxnId="{98B77FEC-EA30-43B0-89BC-DEC964E8623E}">
      <dgm:prSet/>
      <dgm:spPr/>
      <dgm:t>
        <a:bodyPr/>
        <a:lstStyle/>
        <a:p>
          <a:endParaRPr lang="en-US" b="0"/>
        </a:p>
      </dgm:t>
    </dgm:pt>
    <dgm:pt modelId="{A7212A6D-00E8-4484-B916-1825F5FEEAC4}" type="sibTrans" cxnId="{98B77FEC-EA30-43B0-89BC-DEC964E8623E}">
      <dgm:prSet/>
      <dgm:spPr/>
      <dgm:t>
        <a:bodyPr/>
        <a:lstStyle/>
        <a:p>
          <a:endParaRPr lang="en-US"/>
        </a:p>
      </dgm:t>
    </dgm:pt>
    <dgm:pt modelId="{2200026D-25E6-4147-A1BE-70C67F830DCE}">
      <dgm:prSet phldrT="[Text]"/>
      <dgm:spPr>
        <a:solidFill>
          <a:srgbClr val="00B050"/>
        </a:solidFill>
      </dgm:spPr>
      <dgm:t>
        <a:bodyPr/>
        <a:lstStyle/>
        <a:p>
          <a:r>
            <a:rPr lang="en-US" b="0" dirty="0" smtClean="0"/>
            <a:t>Child Care Coordinator</a:t>
          </a:r>
          <a:endParaRPr lang="en-US" b="0" dirty="0"/>
        </a:p>
      </dgm:t>
    </dgm:pt>
    <dgm:pt modelId="{12EB2E91-24C9-4C36-8931-7EE87C9F58A9}" type="parTrans" cxnId="{BE906E2E-8BDC-4E33-9AAC-3675917F73FF}">
      <dgm:prSet/>
      <dgm:spPr/>
      <dgm:t>
        <a:bodyPr/>
        <a:lstStyle/>
        <a:p>
          <a:endParaRPr lang="en-US"/>
        </a:p>
      </dgm:t>
    </dgm:pt>
    <dgm:pt modelId="{1574F09D-B8E5-4F5E-A307-D0E867EC1E55}" type="sibTrans" cxnId="{BE906E2E-8BDC-4E33-9AAC-3675917F73FF}">
      <dgm:prSet/>
      <dgm:spPr/>
      <dgm:t>
        <a:bodyPr/>
        <a:lstStyle/>
        <a:p>
          <a:endParaRPr lang="en-US"/>
        </a:p>
      </dgm:t>
    </dgm:pt>
    <dgm:pt modelId="{2E69743B-B210-4210-8F7F-0E7244B03D86}" type="pres">
      <dgm:prSet presAssocID="{2FB35775-12E9-443D-B202-4228BD18CDAB}" presName="hierChild1" presStyleCnt="0">
        <dgm:presLayoutVars>
          <dgm:orgChart val="1"/>
          <dgm:chPref val="1"/>
          <dgm:dir/>
          <dgm:animOne val="branch"/>
          <dgm:animLvl val="lvl"/>
          <dgm:resizeHandles/>
        </dgm:presLayoutVars>
      </dgm:prSet>
      <dgm:spPr/>
      <dgm:t>
        <a:bodyPr/>
        <a:lstStyle/>
        <a:p>
          <a:endParaRPr lang="en-US"/>
        </a:p>
      </dgm:t>
    </dgm:pt>
    <dgm:pt modelId="{93CF53C1-CEE6-44EE-91AC-0E78805A34A1}" type="pres">
      <dgm:prSet presAssocID="{7E239E16-A95B-40D1-AD10-32850CE5410B}" presName="hierRoot1" presStyleCnt="0">
        <dgm:presLayoutVars>
          <dgm:hierBranch/>
        </dgm:presLayoutVars>
      </dgm:prSet>
      <dgm:spPr/>
    </dgm:pt>
    <dgm:pt modelId="{DCDE03FC-37E5-45DD-998A-0E481F9ED304}" type="pres">
      <dgm:prSet presAssocID="{7E239E16-A95B-40D1-AD10-32850CE5410B}" presName="rootComposite1" presStyleCnt="0"/>
      <dgm:spPr/>
    </dgm:pt>
    <dgm:pt modelId="{CBF8E7EB-A229-40B9-B740-99C7B2E00600}" type="pres">
      <dgm:prSet presAssocID="{7E239E16-A95B-40D1-AD10-32850CE5410B}" presName="rootText1" presStyleLbl="node0" presStyleIdx="0" presStyleCnt="2" custScaleX="133100" custScaleY="133100">
        <dgm:presLayoutVars>
          <dgm:chPref val="3"/>
        </dgm:presLayoutVars>
      </dgm:prSet>
      <dgm:spPr/>
      <dgm:t>
        <a:bodyPr/>
        <a:lstStyle/>
        <a:p>
          <a:endParaRPr lang="en-US"/>
        </a:p>
      </dgm:t>
    </dgm:pt>
    <dgm:pt modelId="{5BE99BAA-F0EC-4DE0-9CD0-395295AD2B5C}" type="pres">
      <dgm:prSet presAssocID="{7E239E16-A95B-40D1-AD10-32850CE5410B}" presName="rootConnector1" presStyleLbl="node1" presStyleIdx="0" presStyleCnt="0"/>
      <dgm:spPr/>
      <dgm:t>
        <a:bodyPr/>
        <a:lstStyle/>
        <a:p>
          <a:endParaRPr lang="en-US"/>
        </a:p>
      </dgm:t>
    </dgm:pt>
    <dgm:pt modelId="{1BBA6E13-EA43-46A3-95DB-9F4F5A066D90}" type="pres">
      <dgm:prSet presAssocID="{7E239E16-A95B-40D1-AD10-32850CE5410B}" presName="hierChild2" presStyleCnt="0"/>
      <dgm:spPr/>
    </dgm:pt>
    <dgm:pt modelId="{738AAC46-A408-4947-8BA5-88575062B238}" type="pres">
      <dgm:prSet presAssocID="{FE686F09-C0DE-40DF-9247-D100D6C1D7B8}" presName="Name35" presStyleLbl="parChTrans1D2" presStyleIdx="0" presStyleCnt="3"/>
      <dgm:spPr/>
      <dgm:t>
        <a:bodyPr/>
        <a:lstStyle/>
        <a:p>
          <a:endParaRPr lang="en-US"/>
        </a:p>
      </dgm:t>
    </dgm:pt>
    <dgm:pt modelId="{8AC8B617-6651-4313-A155-0B049AFED383}" type="pres">
      <dgm:prSet presAssocID="{5243B3F0-8FC2-4F53-9818-746D272828E3}" presName="hierRoot2" presStyleCnt="0">
        <dgm:presLayoutVars>
          <dgm:hierBranch/>
        </dgm:presLayoutVars>
      </dgm:prSet>
      <dgm:spPr/>
    </dgm:pt>
    <dgm:pt modelId="{33FDA292-4670-4373-BDBD-748FCE276B32}" type="pres">
      <dgm:prSet presAssocID="{5243B3F0-8FC2-4F53-9818-746D272828E3}" presName="rootComposite" presStyleCnt="0"/>
      <dgm:spPr/>
    </dgm:pt>
    <dgm:pt modelId="{54666984-59E6-4D0C-945E-2AD299C44299}" type="pres">
      <dgm:prSet presAssocID="{5243B3F0-8FC2-4F53-9818-746D272828E3}" presName="rootText" presStyleLbl="node2" presStyleIdx="0" presStyleCnt="3" custScaleX="133100" custScaleY="133100" custLinFactX="-37436" custLinFactNeighborX="-100000" custLinFactNeighborY="-1743">
        <dgm:presLayoutVars>
          <dgm:chPref val="3"/>
        </dgm:presLayoutVars>
      </dgm:prSet>
      <dgm:spPr/>
      <dgm:t>
        <a:bodyPr/>
        <a:lstStyle/>
        <a:p>
          <a:endParaRPr lang="en-US"/>
        </a:p>
      </dgm:t>
    </dgm:pt>
    <dgm:pt modelId="{3692DB46-7B32-444A-926C-61DE5CC88493}" type="pres">
      <dgm:prSet presAssocID="{5243B3F0-8FC2-4F53-9818-746D272828E3}" presName="rootConnector" presStyleLbl="node2" presStyleIdx="0" presStyleCnt="3"/>
      <dgm:spPr/>
      <dgm:t>
        <a:bodyPr/>
        <a:lstStyle/>
        <a:p>
          <a:endParaRPr lang="en-US"/>
        </a:p>
      </dgm:t>
    </dgm:pt>
    <dgm:pt modelId="{70FA5745-F0B0-460D-AF7F-4071F8E28769}" type="pres">
      <dgm:prSet presAssocID="{5243B3F0-8FC2-4F53-9818-746D272828E3}" presName="hierChild4" presStyleCnt="0"/>
      <dgm:spPr/>
    </dgm:pt>
    <dgm:pt modelId="{44DD40EA-37AC-42E8-B937-FA8BE3834691}" type="pres">
      <dgm:prSet presAssocID="{809F5C3E-A898-4791-850D-8D91F35FAD48}" presName="Name35" presStyleLbl="parChTrans1D3" presStyleIdx="0" presStyleCnt="7"/>
      <dgm:spPr/>
      <dgm:t>
        <a:bodyPr/>
        <a:lstStyle/>
        <a:p>
          <a:endParaRPr lang="en-US"/>
        </a:p>
      </dgm:t>
    </dgm:pt>
    <dgm:pt modelId="{BE9EA3B4-A302-48C5-91FA-7E144FD25365}" type="pres">
      <dgm:prSet presAssocID="{752B2A08-3E75-422E-806D-6772008845CB}" presName="hierRoot2" presStyleCnt="0">
        <dgm:presLayoutVars>
          <dgm:hierBranch val="init"/>
        </dgm:presLayoutVars>
      </dgm:prSet>
      <dgm:spPr/>
    </dgm:pt>
    <dgm:pt modelId="{7841DCBC-0E5F-4D70-AB0F-7F265D56BEDC}" type="pres">
      <dgm:prSet presAssocID="{752B2A08-3E75-422E-806D-6772008845CB}" presName="rootComposite" presStyleCnt="0"/>
      <dgm:spPr/>
    </dgm:pt>
    <dgm:pt modelId="{B089634A-93AD-4483-9A7E-62BF8A64E6D0}" type="pres">
      <dgm:prSet presAssocID="{752B2A08-3E75-422E-806D-6772008845CB}" presName="rootText" presStyleLbl="node3" presStyleIdx="0" presStyleCnt="7" custScaleX="133100" custScaleY="133100" custLinFactX="-37436" custLinFactNeighborX="-100000" custLinFactNeighborY="-1743">
        <dgm:presLayoutVars>
          <dgm:chPref val="3"/>
        </dgm:presLayoutVars>
      </dgm:prSet>
      <dgm:spPr/>
      <dgm:t>
        <a:bodyPr/>
        <a:lstStyle/>
        <a:p>
          <a:endParaRPr lang="en-US"/>
        </a:p>
      </dgm:t>
    </dgm:pt>
    <dgm:pt modelId="{A16C08CD-0D62-446F-9B33-B3DB5479E4D6}" type="pres">
      <dgm:prSet presAssocID="{752B2A08-3E75-422E-806D-6772008845CB}" presName="rootConnector" presStyleLbl="node3" presStyleIdx="0" presStyleCnt="7"/>
      <dgm:spPr/>
      <dgm:t>
        <a:bodyPr/>
        <a:lstStyle/>
        <a:p>
          <a:endParaRPr lang="en-US"/>
        </a:p>
      </dgm:t>
    </dgm:pt>
    <dgm:pt modelId="{5D008210-E05E-4E4F-9C82-DEBB0D2D29AE}" type="pres">
      <dgm:prSet presAssocID="{752B2A08-3E75-422E-806D-6772008845CB}" presName="hierChild4" presStyleCnt="0"/>
      <dgm:spPr/>
    </dgm:pt>
    <dgm:pt modelId="{0C8C01CC-D8CE-448D-90EF-1AB096128E1F}" type="pres">
      <dgm:prSet presAssocID="{752B2A08-3E75-422E-806D-6772008845CB}" presName="hierChild5" presStyleCnt="0"/>
      <dgm:spPr/>
    </dgm:pt>
    <dgm:pt modelId="{DAAF98AF-56BC-4E27-AC50-214692796C74}" type="pres">
      <dgm:prSet presAssocID="{5243B3F0-8FC2-4F53-9818-746D272828E3}" presName="hierChild5" presStyleCnt="0"/>
      <dgm:spPr/>
    </dgm:pt>
    <dgm:pt modelId="{FFC45F27-5E29-4147-8528-80AFE6D3668E}" type="pres">
      <dgm:prSet presAssocID="{79CE1ED5-FE27-4616-AB82-059B617C10DC}" presName="Name35" presStyleLbl="parChTrans1D2" presStyleIdx="1" presStyleCnt="3"/>
      <dgm:spPr/>
      <dgm:t>
        <a:bodyPr/>
        <a:lstStyle/>
        <a:p>
          <a:endParaRPr lang="en-US"/>
        </a:p>
      </dgm:t>
    </dgm:pt>
    <dgm:pt modelId="{E5967D95-A4AB-420E-8C54-11F56DA2758A}" type="pres">
      <dgm:prSet presAssocID="{F7C2B873-FA74-4B41-921B-1E767C6284E7}" presName="hierRoot2" presStyleCnt="0">
        <dgm:presLayoutVars>
          <dgm:hierBranch val="hang"/>
        </dgm:presLayoutVars>
      </dgm:prSet>
      <dgm:spPr/>
    </dgm:pt>
    <dgm:pt modelId="{2EE74921-DD8E-446F-A4B6-5B4133828708}" type="pres">
      <dgm:prSet presAssocID="{F7C2B873-FA74-4B41-921B-1E767C6284E7}" presName="rootComposite" presStyleCnt="0"/>
      <dgm:spPr/>
    </dgm:pt>
    <dgm:pt modelId="{7A3408F1-1346-4559-8A71-9684EF60872C}" type="pres">
      <dgm:prSet presAssocID="{F7C2B873-FA74-4B41-921B-1E767C6284E7}" presName="rootText" presStyleLbl="node2" presStyleIdx="1" presStyleCnt="3" custScaleX="133100" custScaleY="133100" custLinFactX="-4601" custLinFactNeighborX="-100000" custLinFactNeighborY="-537">
        <dgm:presLayoutVars>
          <dgm:chPref val="3"/>
        </dgm:presLayoutVars>
      </dgm:prSet>
      <dgm:spPr/>
      <dgm:t>
        <a:bodyPr/>
        <a:lstStyle/>
        <a:p>
          <a:endParaRPr lang="en-US"/>
        </a:p>
      </dgm:t>
    </dgm:pt>
    <dgm:pt modelId="{4CA700AE-9FF9-4E82-9AF1-03B06BC8997B}" type="pres">
      <dgm:prSet presAssocID="{F7C2B873-FA74-4B41-921B-1E767C6284E7}" presName="rootConnector" presStyleLbl="node2" presStyleIdx="1" presStyleCnt="3"/>
      <dgm:spPr/>
      <dgm:t>
        <a:bodyPr/>
        <a:lstStyle/>
        <a:p>
          <a:endParaRPr lang="en-US"/>
        </a:p>
      </dgm:t>
    </dgm:pt>
    <dgm:pt modelId="{4C3F101C-6001-4140-A46A-F12B869FA0D9}" type="pres">
      <dgm:prSet presAssocID="{F7C2B873-FA74-4B41-921B-1E767C6284E7}" presName="hierChild4" presStyleCnt="0"/>
      <dgm:spPr/>
    </dgm:pt>
    <dgm:pt modelId="{EBB5A8BE-8DC8-40A0-AE26-02F961FC7793}" type="pres">
      <dgm:prSet presAssocID="{89A39482-8773-41A1-9D9B-416D8832B89E}" presName="Name48" presStyleLbl="parChTrans1D3" presStyleIdx="1" presStyleCnt="7"/>
      <dgm:spPr/>
      <dgm:t>
        <a:bodyPr/>
        <a:lstStyle/>
        <a:p>
          <a:endParaRPr lang="en-US"/>
        </a:p>
      </dgm:t>
    </dgm:pt>
    <dgm:pt modelId="{B825DE8D-9008-49DE-B1C5-77B211DF203D}" type="pres">
      <dgm:prSet presAssocID="{0DCD1C43-01FB-4F20-8D6C-7C97AE1FF958}" presName="hierRoot2" presStyleCnt="0">
        <dgm:presLayoutVars>
          <dgm:hierBranch val="hang"/>
        </dgm:presLayoutVars>
      </dgm:prSet>
      <dgm:spPr/>
    </dgm:pt>
    <dgm:pt modelId="{8C8FA77D-5F58-4BD9-9071-2E01CDD73B01}" type="pres">
      <dgm:prSet presAssocID="{0DCD1C43-01FB-4F20-8D6C-7C97AE1FF958}" presName="rootComposite" presStyleCnt="0"/>
      <dgm:spPr/>
    </dgm:pt>
    <dgm:pt modelId="{00F0A1F2-86DF-493C-80B8-82A9D837607C}" type="pres">
      <dgm:prSet presAssocID="{0DCD1C43-01FB-4F20-8D6C-7C97AE1FF958}" presName="rootText" presStyleLbl="node3" presStyleIdx="1" presStyleCnt="7" custScaleX="133100" custScaleY="133100" custLinFactX="-6442" custLinFactNeighborX="-100000" custLinFactNeighborY="0">
        <dgm:presLayoutVars>
          <dgm:chPref val="3"/>
        </dgm:presLayoutVars>
      </dgm:prSet>
      <dgm:spPr/>
      <dgm:t>
        <a:bodyPr/>
        <a:lstStyle/>
        <a:p>
          <a:endParaRPr lang="en-US"/>
        </a:p>
      </dgm:t>
    </dgm:pt>
    <dgm:pt modelId="{0F0E34AF-2AEB-4E4A-A9EC-A7E5604CA96F}" type="pres">
      <dgm:prSet presAssocID="{0DCD1C43-01FB-4F20-8D6C-7C97AE1FF958}" presName="rootConnector" presStyleLbl="node3" presStyleIdx="1" presStyleCnt="7"/>
      <dgm:spPr/>
      <dgm:t>
        <a:bodyPr/>
        <a:lstStyle/>
        <a:p>
          <a:endParaRPr lang="en-US"/>
        </a:p>
      </dgm:t>
    </dgm:pt>
    <dgm:pt modelId="{72339D85-C780-4314-AC43-1A21D3EC241C}" type="pres">
      <dgm:prSet presAssocID="{0DCD1C43-01FB-4F20-8D6C-7C97AE1FF958}" presName="hierChild4" presStyleCnt="0"/>
      <dgm:spPr/>
    </dgm:pt>
    <dgm:pt modelId="{E32C7F17-C741-494F-BF5D-DFE132A21F4E}" type="pres">
      <dgm:prSet presAssocID="{0DCD1C43-01FB-4F20-8D6C-7C97AE1FF958}" presName="hierChild5" presStyleCnt="0"/>
      <dgm:spPr/>
    </dgm:pt>
    <dgm:pt modelId="{76A28BF7-F871-4C00-9BB5-CC4164261482}" type="pres">
      <dgm:prSet presAssocID="{15B7E901-C673-4F4B-88CB-CDB69C70D7DD}" presName="Name48" presStyleLbl="parChTrans1D3" presStyleIdx="2" presStyleCnt="7"/>
      <dgm:spPr/>
      <dgm:t>
        <a:bodyPr/>
        <a:lstStyle/>
        <a:p>
          <a:endParaRPr lang="en-US"/>
        </a:p>
      </dgm:t>
    </dgm:pt>
    <dgm:pt modelId="{4CDDF9BC-A8EA-44FA-901C-C495036D572C}" type="pres">
      <dgm:prSet presAssocID="{37A6D468-3E0E-46D4-93FE-8A7AF23F47A1}" presName="hierRoot2" presStyleCnt="0">
        <dgm:presLayoutVars>
          <dgm:hierBranch val="hang"/>
        </dgm:presLayoutVars>
      </dgm:prSet>
      <dgm:spPr/>
    </dgm:pt>
    <dgm:pt modelId="{E0D54F51-EC15-42D1-9931-5AE946C460B8}" type="pres">
      <dgm:prSet presAssocID="{37A6D468-3E0E-46D4-93FE-8A7AF23F47A1}" presName="rootComposite" presStyleCnt="0"/>
      <dgm:spPr/>
    </dgm:pt>
    <dgm:pt modelId="{DD0446E7-9022-42C0-8E14-B6CDE71611B2}" type="pres">
      <dgm:prSet presAssocID="{37A6D468-3E0E-46D4-93FE-8A7AF23F47A1}" presName="rootText" presStyleLbl="node3" presStyleIdx="2" presStyleCnt="7" custScaleX="133100" custScaleY="133100" custLinFactX="-1887" custLinFactNeighborX="-100000" custLinFactNeighborY="0">
        <dgm:presLayoutVars>
          <dgm:chPref val="3"/>
        </dgm:presLayoutVars>
      </dgm:prSet>
      <dgm:spPr/>
      <dgm:t>
        <a:bodyPr/>
        <a:lstStyle/>
        <a:p>
          <a:endParaRPr lang="en-US"/>
        </a:p>
      </dgm:t>
    </dgm:pt>
    <dgm:pt modelId="{D4078805-0131-4779-9300-6FDCBDC22AB7}" type="pres">
      <dgm:prSet presAssocID="{37A6D468-3E0E-46D4-93FE-8A7AF23F47A1}" presName="rootConnector" presStyleLbl="node3" presStyleIdx="2" presStyleCnt="7"/>
      <dgm:spPr/>
      <dgm:t>
        <a:bodyPr/>
        <a:lstStyle/>
        <a:p>
          <a:endParaRPr lang="en-US"/>
        </a:p>
      </dgm:t>
    </dgm:pt>
    <dgm:pt modelId="{94873893-DA86-472C-8618-6C3CD458EE4E}" type="pres">
      <dgm:prSet presAssocID="{37A6D468-3E0E-46D4-93FE-8A7AF23F47A1}" presName="hierChild4" presStyleCnt="0"/>
      <dgm:spPr/>
    </dgm:pt>
    <dgm:pt modelId="{E81E0D86-ADAB-4143-A103-7D7BBBF061E0}" type="pres">
      <dgm:prSet presAssocID="{37A6D468-3E0E-46D4-93FE-8A7AF23F47A1}" presName="hierChild5" presStyleCnt="0"/>
      <dgm:spPr/>
    </dgm:pt>
    <dgm:pt modelId="{8383F83C-5BFD-4159-9A7A-35235BF270C4}" type="pres">
      <dgm:prSet presAssocID="{46FE06FC-3B95-4FD7-88CB-8D196D335929}" presName="Name48" presStyleLbl="parChTrans1D3" presStyleIdx="3" presStyleCnt="7"/>
      <dgm:spPr/>
      <dgm:t>
        <a:bodyPr/>
        <a:lstStyle/>
        <a:p>
          <a:endParaRPr lang="en-US"/>
        </a:p>
      </dgm:t>
    </dgm:pt>
    <dgm:pt modelId="{3B8CFED5-44C9-4C7F-82D1-80CB40DEA09C}" type="pres">
      <dgm:prSet presAssocID="{AF9FF16C-B4EF-42AF-93CA-2555E423673A}" presName="hierRoot2" presStyleCnt="0">
        <dgm:presLayoutVars>
          <dgm:hierBranch val="init"/>
        </dgm:presLayoutVars>
      </dgm:prSet>
      <dgm:spPr/>
    </dgm:pt>
    <dgm:pt modelId="{97B14C76-AC28-4B70-A63C-5E6525F0ABBD}" type="pres">
      <dgm:prSet presAssocID="{AF9FF16C-B4EF-42AF-93CA-2555E423673A}" presName="rootComposite" presStyleCnt="0"/>
      <dgm:spPr/>
    </dgm:pt>
    <dgm:pt modelId="{D6E669E7-77CB-41C6-AF6F-26033E9C30F1}" type="pres">
      <dgm:prSet presAssocID="{AF9FF16C-B4EF-42AF-93CA-2555E423673A}" presName="rootText" presStyleLbl="node3" presStyleIdx="3" presStyleCnt="7" custScaleX="133100" custScaleY="133100" custLinFactX="-7837" custLinFactNeighborX="-100000" custLinFactNeighborY="-17860">
        <dgm:presLayoutVars>
          <dgm:chPref val="3"/>
        </dgm:presLayoutVars>
      </dgm:prSet>
      <dgm:spPr/>
      <dgm:t>
        <a:bodyPr/>
        <a:lstStyle/>
        <a:p>
          <a:endParaRPr lang="en-US"/>
        </a:p>
      </dgm:t>
    </dgm:pt>
    <dgm:pt modelId="{8DE2C5D9-090E-483F-9279-A24D8346F911}" type="pres">
      <dgm:prSet presAssocID="{AF9FF16C-B4EF-42AF-93CA-2555E423673A}" presName="rootConnector" presStyleLbl="node3" presStyleIdx="3" presStyleCnt="7"/>
      <dgm:spPr/>
      <dgm:t>
        <a:bodyPr/>
        <a:lstStyle/>
        <a:p>
          <a:endParaRPr lang="en-US"/>
        </a:p>
      </dgm:t>
    </dgm:pt>
    <dgm:pt modelId="{5293CBCD-E10B-45A4-9610-17234D8B01B9}" type="pres">
      <dgm:prSet presAssocID="{AF9FF16C-B4EF-42AF-93CA-2555E423673A}" presName="hierChild4" presStyleCnt="0"/>
      <dgm:spPr/>
    </dgm:pt>
    <dgm:pt modelId="{4AEE2CEE-5921-4F6F-AA6F-74E0431CD619}" type="pres">
      <dgm:prSet presAssocID="{AF9FF16C-B4EF-42AF-93CA-2555E423673A}" presName="hierChild5" presStyleCnt="0"/>
      <dgm:spPr/>
    </dgm:pt>
    <dgm:pt modelId="{13CE458D-32F5-4A18-8DA0-D527E6B7E5FE}" type="pres">
      <dgm:prSet presAssocID="{257A5212-3B44-4107-839D-0B00114F54F4}" presName="Name48" presStyleLbl="parChTrans1D3" presStyleIdx="4" presStyleCnt="7"/>
      <dgm:spPr/>
      <dgm:t>
        <a:bodyPr/>
        <a:lstStyle/>
        <a:p>
          <a:endParaRPr lang="en-US"/>
        </a:p>
      </dgm:t>
    </dgm:pt>
    <dgm:pt modelId="{F3181A5F-209E-4F7A-A94B-140904152C0D}" type="pres">
      <dgm:prSet presAssocID="{C2C72A9C-EE87-41E0-8D9D-E8E9DE339431}" presName="hierRoot2" presStyleCnt="0">
        <dgm:presLayoutVars>
          <dgm:hierBranch val="init"/>
        </dgm:presLayoutVars>
      </dgm:prSet>
      <dgm:spPr/>
    </dgm:pt>
    <dgm:pt modelId="{C630E8EF-7F73-4D13-AFE7-8694E6207D1F}" type="pres">
      <dgm:prSet presAssocID="{C2C72A9C-EE87-41E0-8D9D-E8E9DE339431}" presName="rootComposite" presStyleCnt="0"/>
      <dgm:spPr/>
    </dgm:pt>
    <dgm:pt modelId="{440B23D8-D552-41E1-9B4F-55CE103BFA2A}" type="pres">
      <dgm:prSet presAssocID="{C2C72A9C-EE87-41E0-8D9D-E8E9DE339431}" presName="rootText" presStyleLbl="node3" presStyleIdx="4" presStyleCnt="7" custScaleX="133100" custScaleY="133100" custLinFactX="-977" custLinFactNeighborX="-100000" custLinFactNeighborY="-17860">
        <dgm:presLayoutVars>
          <dgm:chPref val="3"/>
        </dgm:presLayoutVars>
      </dgm:prSet>
      <dgm:spPr/>
      <dgm:t>
        <a:bodyPr/>
        <a:lstStyle/>
        <a:p>
          <a:endParaRPr lang="en-US"/>
        </a:p>
      </dgm:t>
    </dgm:pt>
    <dgm:pt modelId="{0262C2D3-C29D-4318-AFE5-2A1761AB7AF2}" type="pres">
      <dgm:prSet presAssocID="{C2C72A9C-EE87-41E0-8D9D-E8E9DE339431}" presName="rootConnector" presStyleLbl="node3" presStyleIdx="4" presStyleCnt="7"/>
      <dgm:spPr/>
      <dgm:t>
        <a:bodyPr/>
        <a:lstStyle/>
        <a:p>
          <a:endParaRPr lang="en-US"/>
        </a:p>
      </dgm:t>
    </dgm:pt>
    <dgm:pt modelId="{BCCEF776-0082-43A2-A194-67C6429EDCBE}" type="pres">
      <dgm:prSet presAssocID="{C2C72A9C-EE87-41E0-8D9D-E8E9DE339431}" presName="hierChild4" presStyleCnt="0"/>
      <dgm:spPr/>
    </dgm:pt>
    <dgm:pt modelId="{2331D1D7-F1EC-4A1F-9B02-C1231E577C81}" type="pres">
      <dgm:prSet presAssocID="{C2C72A9C-EE87-41E0-8D9D-E8E9DE339431}" presName="hierChild5" presStyleCnt="0"/>
      <dgm:spPr/>
    </dgm:pt>
    <dgm:pt modelId="{8A6DFE4D-FF56-4659-8D7D-E826AE027464}" type="pres">
      <dgm:prSet presAssocID="{9E1A97B4-4D06-456D-940C-E3EBA251847D}" presName="Name48" presStyleLbl="parChTrans1D3" presStyleIdx="5" presStyleCnt="7"/>
      <dgm:spPr/>
      <dgm:t>
        <a:bodyPr/>
        <a:lstStyle/>
        <a:p>
          <a:endParaRPr lang="en-US"/>
        </a:p>
      </dgm:t>
    </dgm:pt>
    <dgm:pt modelId="{CE7105BA-D1D0-49F5-A283-BC162B145AF5}" type="pres">
      <dgm:prSet presAssocID="{585B90CC-ADF6-4B7E-9B83-14E76AFE6FE4}" presName="hierRoot2" presStyleCnt="0">
        <dgm:presLayoutVars>
          <dgm:hierBranch val="r"/>
        </dgm:presLayoutVars>
      </dgm:prSet>
      <dgm:spPr/>
    </dgm:pt>
    <dgm:pt modelId="{4A9CB87D-AC4F-46C3-B933-42F401566F45}" type="pres">
      <dgm:prSet presAssocID="{585B90CC-ADF6-4B7E-9B83-14E76AFE6FE4}" presName="rootComposite" presStyleCnt="0"/>
      <dgm:spPr/>
    </dgm:pt>
    <dgm:pt modelId="{2941E3A0-9F40-4C01-A4D2-823A46D40FA5}" type="pres">
      <dgm:prSet presAssocID="{585B90CC-ADF6-4B7E-9B83-14E76AFE6FE4}" presName="rootText" presStyleLbl="node3" presStyleIdx="5" presStyleCnt="7" custScaleX="133100" custScaleY="133100" custLinFactNeighborX="54892" custLinFactNeighborY="-20656">
        <dgm:presLayoutVars>
          <dgm:chPref val="3"/>
        </dgm:presLayoutVars>
      </dgm:prSet>
      <dgm:spPr/>
      <dgm:t>
        <a:bodyPr/>
        <a:lstStyle/>
        <a:p>
          <a:endParaRPr lang="en-US"/>
        </a:p>
      </dgm:t>
    </dgm:pt>
    <dgm:pt modelId="{712B581F-9379-4CAE-86F1-888256B5C4CA}" type="pres">
      <dgm:prSet presAssocID="{585B90CC-ADF6-4B7E-9B83-14E76AFE6FE4}" presName="rootConnector" presStyleLbl="node3" presStyleIdx="5" presStyleCnt="7"/>
      <dgm:spPr/>
      <dgm:t>
        <a:bodyPr/>
        <a:lstStyle/>
        <a:p>
          <a:endParaRPr lang="en-US"/>
        </a:p>
      </dgm:t>
    </dgm:pt>
    <dgm:pt modelId="{3420A672-CBC5-4C84-A7FA-433B5BEBDBA7}" type="pres">
      <dgm:prSet presAssocID="{585B90CC-ADF6-4B7E-9B83-14E76AFE6FE4}" presName="hierChild4" presStyleCnt="0"/>
      <dgm:spPr/>
    </dgm:pt>
    <dgm:pt modelId="{6B59C2F5-9660-4E64-A214-FA7002B8E033}" type="pres">
      <dgm:prSet presAssocID="{585B90CC-ADF6-4B7E-9B83-14E76AFE6FE4}" presName="hierChild5" presStyleCnt="0"/>
      <dgm:spPr/>
    </dgm:pt>
    <dgm:pt modelId="{7C7DD292-0B04-49A8-A978-5F8D2183FEA0}" type="pres">
      <dgm:prSet presAssocID="{F7C2B873-FA74-4B41-921B-1E767C6284E7}" presName="hierChild5" presStyleCnt="0"/>
      <dgm:spPr/>
    </dgm:pt>
    <dgm:pt modelId="{67E6010F-EFA7-408D-B176-ADF0A4C15005}" type="pres">
      <dgm:prSet presAssocID="{6C5BECE6-116F-40D3-947A-8B642E97072E}" presName="Name35" presStyleLbl="parChTrans1D2" presStyleIdx="2" presStyleCnt="3"/>
      <dgm:spPr/>
      <dgm:t>
        <a:bodyPr/>
        <a:lstStyle/>
        <a:p>
          <a:endParaRPr lang="en-US"/>
        </a:p>
      </dgm:t>
    </dgm:pt>
    <dgm:pt modelId="{5DC37A4F-E75E-498A-917D-59B3D8832C0F}" type="pres">
      <dgm:prSet presAssocID="{D105E8C2-2F7B-4C41-9DD5-276337AA3444}" presName="hierRoot2" presStyleCnt="0">
        <dgm:presLayoutVars>
          <dgm:hierBranch/>
        </dgm:presLayoutVars>
      </dgm:prSet>
      <dgm:spPr/>
    </dgm:pt>
    <dgm:pt modelId="{62D841DC-1AAC-40AC-98A3-AEA5256BA18C}" type="pres">
      <dgm:prSet presAssocID="{D105E8C2-2F7B-4C41-9DD5-276337AA3444}" presName="rootComposite" presStyleCnt="0"/>
      <dgm:spPr/>
    </dgm:pt>
    <dgm:pt modelId="{F672CF58-5F22-4AE3-B6D5-AA10542C474C}" type="pres">
      <dgm:prSet presAssocID="{D105E8C2-2F7B-4C41-9DD5-276337AA3444}" presName="rootText" presStyleLbl="node2" presStyleIdx="2" presStyleCnt="3" custScaleX="133100" custScaleY="133100" custLinFactX="50422" custLinFactNeighborX="100000" custLinFactNeighborY="-1743">
        <dgm:presLayoutVars>
          <dgm:chPref val="3"/>
        </dgm:presLayoutVars>
      </dgm:prSet>
      <dgm:spPr/>
      <dgm:t>
        <a:bodyPr/>
        <a:lstStyle/>
        <a:p>
          <a:endParaRPr lang="en-US"/>
        </a:p>
      </dgm:t>
    </dgm:pt>
    <dgm:pt modelId="{C2E55EF2-CCA3-469E-A6DA-36E87DBF20BC}" type="pres">
      <dgm:prSet presAssocID="{D105E8C2-2F7B-4C41-9DD5-276337AA3444}" presName="rootConnector" presStyleLbl="node2" presStyleIdx="2" presStyleCnt="3"/>
      <dgm:spPr/>
      <dgm:t>
        <a:bodyPr/>
        <a:lstStyle/>
        <a:p>
          <a:endParaRPr lang="en-US"/>
        </a:p>
      </dgm:t>
    </dgm:pt>
    <dgm:pt modelId="{21D3F25F-8AED-4F42-98BD-8AE8BFDC652B}" type="pres">
      <dgm:prSet presAssocID="{D105E8C2-2F7B-4C41-9DD5-276337AA3444}" presName="hierChild4" presStyleCnt="0"/>
      <dgm:spPr/>
    </dgm:pt>
    <dgm:pt modelId="{F846E20F-54FE-42BA-97B3-165B38968376}" type="pres">
      <dgm:prSet presAssocID="{17AD37D8-CB4A-4630-866B-6A7320867B87}" presName="Name35" presStyleLbl="parChTrans1D3" presStyleIdx="6" presStyleCnt="7"/>
      <dgm:spPr/>
      <dgm:t>
        <a:bodyPr/>
        <a:lstStyle/>
        <a:p>
          <a:endParaRPr lang="en-US"/>
        </a:p>
      </dgm:t>
    </dgm:pt>
    <dgm:pt modelId="{1C652FC3-9566-41FB-A28D-9DA35362FD3D}" type="pres">
      <dgm:prSet presAssocID="{55EFA867-FAC3-427A-BE78-67E6862B29A9}" presName="hierRoot2" presStyleCnt="0">
        <dgm:presLayoutVars>
          <dgm:hierBranch val="init"/>
        </dgm:presLayoutVars>
      </dgm:prSet>
      <dgm:spPr/>
    </dgm:pt>
    <dgm:pt modelId="{012F101E-637E-45FA-A3C2-926862CF9A0A}" type="pres">
      <dgm:prSet presAssocID="{55EFA867-FAC3-427A-BE78-67E6862B29A9}" presName="rootComposite" presStyleCnt="0"/>
      <dgm:spPr/>
    </dgm:pt>
    <dgm:pt modelId="{3EEB4BF8-3568-4655-A59A-5FEC5977FD8C}" type="pres">
      <dgm:prSet presAssocID="{55EFA867-FAC3-427A-BE78-67E6862B29A9}" presName="rootText" presStyleLbl="node3" presStyleIdx="6" presStyleCnt="7" custScaleX="133100" custScaleY="133100" custLinFactX="50422" custLinFactNeighborX="100000" custLinFactNeighborY="-1743">
        <dgm:presLayoutVars>
          <dgm:chPref val="3"/>
        </dgm:presLayoutVars>
      </dgm:prSet>
      <dgm:spPr/>
      <dgm:t>
        <a:bodyPr/>
        <a:lstStyle/>
        <a:p>
          <a:endParaRPr lang="en-US"/>
        </a:p>
      </dgm:t>
    </dgm:pt>
    <dgm:pt modelId="{0B65D933-6A60-486D-B39C-24C1DC8F616B}" type="pres">
      <dgm:prSet presAssocID="{55EFA867-FAC3-427A-BE78-67E6862B29A9}" presName="rootConnector" presStyleLbl="node3" presStyleIdx="6" presStyleCnt="7"/>
      <dgm:spPr/>
      <dgm:t>
        <a:bodyPr/>
        <a:lstStyle/>
        <a:p>
          <a:endParaRPr lang="en-US"/>
        </a:p>
      </dgm:t>
    </dgm:pt>
    <dgm:pt modelId="{77191F5C-916E-4E22-9D94-B291CA1D025A}" type="pres">
      <dgm:prSet presAssocID="{55EFA867-FAC3-427A-BE78-67E6862B29A9}" presName="hierChild4" presStyleCnt="0"/>
      <dgm:spPr/>
    </dgm:pt>
    <dgm:pt modelId="{B9F06137-6E45-44DC-83D3-1FBE847F4A12}" type="pres">
      <dgm:prSet presAssocID="{55EFA867-FAC3-427A-BE78-67E6862B29A9}" presName="hierChild5" presStyleCnt="0"/>
      <dgm:spPr/>
    </dgm:pt>
    <dgm:pt modelId="{32E0919D-7D8A-49EE-880B-2B2ADE945F92}" type="pres">
      <dgm:prSet presAssocID="{D105E8C2-2F7B-4C41-9DD5-276337AA3444}" presName="hierChild5" presStyleCnt="0"/>
      <dgm:spPr/>
    </dgm:pt>
    <dgm:pt modelId="{D96BA7D3-7D40-424F-BC16-3DD2A3B39F8E}" type="pres">
      <dgm:prSet presAssocID="{7E239E16-A95B-40D1-AD10-32850CE5410B}" presName="hierChild3" presStyleCnt="0"/>
      <dgm:spPr/>
    </dgm:pt>
    <dgm:pt modelId="{DFEC2CC3-C718-435D-9DF8-3D6A129C7BAC}" type="pres">
      <dgm:prSet presAssocID="{2200026D-25E6-4147-A1BE-70C67F830DCE}" presName="hierRoot1" presStyleCnt="0">
        <dgm:presLayoutVars>
          <dgm:hierBranch val="init"/>
        </dgm:presLayoutVars>
      </dgm:prSet>
      <dgm:spPr/>
    </dgm:pt>
    <dgm:pt modelId="{138CF69C-2B32-450D-915D-B1196B34B1B9}" type="pres">
      <dgm:prSet presAssocID="{2200026D-25E6-4147-A1BE-70C67F830DCE}" presName="rootComposite1" presStyleCnt="0"/>
      <dgm:spPr/>
    </dgm:pt>
    <dgm:pt modelId="{3AAEAF63-8BEF-4633-AD22-BDA181495E6C}" type="pres">
      <dgm:prSet presAssocID="{2200026D-25E6-4147-A1BE-70C67F830DCE}" presName="rootText1" presStyleLbl="node0" presStyleIdx="1" presStyleCnt="2" custScaleX="133100" custScaleY="133100" custLinFactY="204067" custLinFactNeighborX="-12445" custLinFactNeighborY="300000">
        <dgm:presLayoutVars>
          <dgm:chPref val="3"/>
        </dgm:presLayoutVars>
      </dgm:prSet>
      <dgm:spPr/>
      <dgm:t>
        <a:bodyPr/>
        <a:lstStyle/>
        <a:p>
          <a:endParaRPr lang="en-US"/>
        </a:p>
      </dgm:t>
    </dgm:pt>
    <dgm:pt modelId="{091159F0-99DF-4AC6-8B98-05B2B2F3A994}" type="pres">
      <dgm:prSet presAssocID="{2200026D-25E6-4147-A1BE-70C67F830DCE}" presName="rootConnector1" presStyleLbl="node1" presStyleIdx="0" presStyleCnt="0"/>
      <dgm:spPr/>
      <dgm:t>
        <a:bodyPr/>
        <a:lstStyle/>
        <a:p>
          <a:endParaRPr lang="en-US"/>
        </a:p>
      </dgm:t>
    </dgm:pt>
    <dgm:pt modelId="{8BFAEED0-3A40-430B-B0FA-2DF9F6C45A3C}" type="pres">
      <dgm:prSet presAssocID="{2200026D-25E6-4147-A1BE-70C67F830DCE}" presName="hierChild2" presStyleCnt="0"/>
      <dgm:spPr/>
    </dgm:pt>
    <dgm:pt modelId="{323CF8C8-93C5-4406-BB3E-BF8F5FA2F40A}" type="pres">
      <dgm:prSet presAssocID="{2200026D-25E6-4147-A1BE-70C67F830DCE}" presName="hierChild3" presStyleCnt="0"/>
      <dgm:spPr/>
    </dgm:pt>
  </dgm:ptLst>
  <dgm:cxnLst>
    <dgm:cxn modelId="{D65E658B-5076-4CD8-BEC5-934965968948}" srcId="{D105E8C2-2F7B-4C41-9DD5-276337AA3444}" destId="{55EFA867-FAC3-427A-BE78-67E6862B29A9}" srcOrd="0" destOrd="0" parTransId="{17AD37D8-CB4A-4630-866B-6A7320867B87}" sibTransId="{BED2C309-9AC9-4E62-B354-EA9B4C85AABE}"/>
    <dgm:cxn modelId="{72AF00B1-3546-4AE8-8C8B-D3643BEB4341}" type="presOf" srcId="{2FB35775-12E9-443D-B202-4228BD18CDAB}" destId="{2E69743B-B210-4210-8F7F-0E7244B03D86}" srcOrd="0" destOrd="0" presId="urn:microsoft.com/office/officeart/2005/8/layout/orgChart1"/>
    <dgm:cxn modelId="{5C904D67-0024-493D-8203-F9F32827B0EB}" type="presOf" srcId="{AF9FF16C-B4EF-42AF-93CA-2555E423673A}" destId="{D6E669E7-77CB-41C6-AF6F-26033E9C30F1}" srcOrd="0" destOrd="0" presId="urn:microsoft.com/office/officeart/2005/8/layout/orgChart1"/>
    <dgm:cxn modelId="{65A769D8-10EE-4F07-B9D9-1A73D27AD891}" type="presOf" srcId="{2200026D-25E6-4147-A1BE-70C67F830DCE}" destId="{091159F0-99DF-4AC6-8B98-05B2B2F3A994}" srcOrd="1" destOrd="0" presId="urn:microsoft.com/office/officeart/2005/8/layout/orgChart1"/>
    <dgm:cxn modelId="{5A030C57-D113-4E95-961A-B7A8A43AB5AD}" srcId="{7E239E16-A95B-40D1-AD10-32850CE5410B}" destId="{5243B3F0-8FC2-4F53-9818-746D272828E3}" srcOrd="0" destOrd="0" parTransId="{FE686F09-C0DE-40DF-9247-D100D6C1D7B8}" sibTransId="{5B3F531A-D3C7-426F-9C9B-743BE9EE6D9D}"/>
    <dgm:cxn modelId="{33D53C66-2480-4842-B346-6189F03CF0A5}" type="presOf" srcId="{F7C2B873-FA74-4B41-921B-1E767C6284E7}" destId="{4CA700AE-9FF9-4E82-9AF1-03B06BC8997B}" srcOrd="1" destOrd="0" presId="urn:microsoft.com/office/officeart/2005/8/layout/orgChart1"/>
    <dgm:cxn modelId="{1DECDECC-3F36-4142-ADDA-2F18A96FD49F}" type="presOf" srcId="{257A5212-3B44-4107-839D-0B00114F54F4}" destId="{13CE458D-32F5-4A18-8DA0-D527E6B7E5FE}" srcOrd="0" destOrd="0" presId="urn:microsoft.com/office/officeart/2005/8/layout/orgChart1"/>
    <dgm:cxn modelId="{5CBF3EF1-AC8E-4960-849C-4812EFE7B6EE}" type="presOf" srcId="{D105E8C2-2F7B-4C41-9DD5-276337AA3444}" destId="{F672CF58-5F22-4AE3-B6D5-AA10542C474C}" srcOrd="0" destOrd="0" presId="urn:microsoft.com/office/officeart/2005/8/layout/orgChart1"/>
    <dgm:cxn modelId="{E615240A-41BB-4521-A254-0E8F00FF0E40}" srcId="{5243B3F0-8FC2-4F53-9818-746D272828E3}" destId="{752B2A08-3E75-422E-806D-6772008845CB}" srcOrd="0" destOrd="0" parTransId="{809F5C3E-A898-4791-850D-8D91F35FAD48}" sibTransId="{1F3550EC-D86F-4220-83D2-EA6A2A4647DC}"/>
    <dgm:cxn modelId="{700C2F63-5101-40B5-AA8D-DD6048884A58}" type="presOf" srcId="{809F5C3E-A898-4791-850D-8D91F35FAD48}" destId="{44DD40EA-37AC-42E8-B937-FA8BE3834691}" srcOrd="0" destOrd="0" presId="urn:microsoft.com/office/officeart/2005/8/layout/orgChart1"/>
    <dgm:cxn modelId="{9B5EC547-B061-4DA1-972D-86CE4892A83B}" type="presOf" srcId="{FE686F09-C0DE-40DF-9247-D100D6C1D7B8}" destId="{738AAC46-A408-4947-8BA5-88575062B238}" srcOrd="0" destOrd="0" presId="urn:microsoft.com/office/officeart/2005/8/layout/orgChart1"/>
    <dgm:cxn modelId="{3B248F2F-E6FE-4480-936A-72702A728626}" type="presOf" srcId="{37A6D468-3E0E-46D4-93FE-8A7AF23F47A1}" destId="{D4078805-0131-4779-9300-6FDCBDC22AB7}" srcOrd="1" destOrd="0" presId="urn:microsoft.com/office/officeart/2005/8/layout/orgChart1"/>
    <dgm:cxn modelId="{FF9BB8F8-98E4-4D15-9FFE-07561D69728D}" type="presOf" srcId="{9E1A97B4-4D06-456D-940C-E3EBA251847D}" destId="{8A6DFE4D-FF56-4659-8D7D-E826AE027464}" srcOrd="0" destOrd="0" presId="urn:microsoft.com/office/officeart/2005/8/layout/orgChart1"/>
    <dgm:cxn modelId="{B799A503-09F9-4857-93D1-66FDF85D7688}" type="presOf" srcId="{C2C72A9C-EE87-41E0-8D9D-E8E9DE339431}" destId="{0262C2D3-C29D-4318-AFE5-2A1761AB7AF2}" srcOrd="1" destOrd="0" presId="urn:microsoft.com/office/officeart/2005/8/layout/orgChart1"/>
    <dgm:cxn modelId="{96E0431B-7EF6-457C-B8A1-15AB348213E8}" type="presOf" srcId="{37A6D468-3E0E-46D4-93FE-8A7AF23F47A1}" destId="{DD0446E7-9022-42C0-8E14-B6CDE71611B2}" srcOrd="0" destOrd="0" presId="urn:microsoft.com/office/officeart/2005/8/layout/orgChart1"/>
    <dgm:cxn modelId="{67F0B92D-B656-49BB-AAB7-0EC23D26ED68}" type="presOf" srcId="{5243B3F0-8FC2-4F53-9818-746D272828E3}" destId="{54666984-59E6-4D0C-945E-2AD299C44299}" srcOrd="0" destOrd="0" presId="urn:microsoft.com/office/officeart/2005/8/layout/orgChart1"/>
    <dgm:cxn modelId="{27DE21C5-2689-44F9-A743-44F8F58A30EB}" type="presOf" srcId="{752B2A08-3E75-422E-806D-6772008845CB}" destId="{A16C08CD-0D62-446F-9B33-B3DB5479E4D6}" srcOrd="1" destOrd="0" presId="urn:microsoft.com/office/officeart/2005/8/layout/orgChart1"/>
    <dgm:cxn modelId="{C21AA390-AB6F-48D6-A0CD-3C543805312F}" type="presOf" srcId="{585B90CC-ADF6-4B7E-9B83-14E76AFE6FE4}" destId="{2941E3A0-9F40-4C01-A4D2-823A46D40FA5}" srcOrd="0" destOrd="0" presId="urn:microsoft.com/office/officeart/2005/8/layout/orgChart1"/>
    <dgm:cxn modelId="{3ECD69E3-AB6F-4D97-B9CD-8B500D5F5A1B}" type="presOf" srcId="{D105E8C2-2F7B-4C41-9DD5-276337AA3444}" destId="{C2E55EF2-CCA3-469E-A6DA-36E87DBF20BC}" srcOrd="1" destOrd="0" presId="urn:microsoft.com/office/officeart/2005/8/layout/orgChart1"/>
    <dgm:cxn modelId="{8A78AFC3-0E09-485C-B78C-0E4AAA3D602A}" type="presOf" srcId="{55EFA867-FAC3-427A-BE78-67E6862B29A9}" destId="{0B65D933-6A60-486D-B39C-24C1DC8F616B}" srcOrd="1" destOrd="0" presId="urn:microsoft.com/office/officeart/2005/8/layout/orgChart1"/>
    <dgm:cxn modelId="{60987561-F1E7-4EA7-B3D3-E1E4A588EF05}" type="presOf" srcId="{79CE1ED5-FE27-4616-AB82-059B617C10DC}" destId="{FFC45F27-5E29-4147-8528-80AFE6D3668E}" srcOrd="0" destOrd="0" presId="urn:microsoft.com/office/officeart/2005/8/layout/orgChart1"/>
    <dgm:cxn modelId="{AD81BEA8-8011-4205-A9ED-D8D79AD6A8BE}" type="presOf" srcId="{17AD37D8-CB4A-4630-866B-6A7320867B87}" destId="{F846E20F-54FE-42BA-97B3-165B38968376}" srcOrd="0" destOrd="0" presId="urn:microsoft.com/office/officeart/2005/8/layout/orgChart1"/>
    <dgm:cxn modelId="{F86DCC38-ED8F-45E5-B2EC-7A35B52F0F14}" srcId="{F7C2B873-FA74-4B41-921B-1E767C6284E7}" destId="{0DCD1C43-01FB-4F20-8D6C-7C97AE1FF958}" srcOrd="0" destOrd="0" parTransId="{89A39482-8773-41A1-9D9B-416D8832B89E}" sibTransId="{B6BCC428-FA42-4262-95C9-4543BFF084D4}"/>
    <dgm:cxn modelId="{DA8A1F01-E548-4DFE-A2BD-86DC1F748247}" type="presOf" srcId="{55EFA867-FAC3-427A-BE78-67E6862B29A9}" destId="{3EEB4BF8-3568-4655-A59A-5FEC5977FD8C}" srcOrd="0" destOrd="0" presId="urn:microsoft.com/office/officeart/2005/8/layout/orgChart1"/>
    <dgm:cxn modelId="{B56DF92B-18FA-4A7E-ACCB-6138296FD411}" srcId="{2FB35775-12E9-443D-B202-4228BD18CDAB}" destId="{7E239E16-A95B-40D1-AD10-32850CE5410B}" srcOrd="0" destOrd="0" parTransId="{EB1704CD-CB2F-485C-A66B-89AEBD3FCE94}" sibTransId="{FC8F7C5E-7012-4CF8-B205-CAE9C2E2A60E}"/>
    <dgm:cxn modelId="{75C24B1A-5624-45EB-8AA8-12F13045B8A5}" type="presOf" srcId="{C2C72A9C-EE87-41E0-8D9D-E8E9DE339431}" destId="{440B23D8-D552-41E1-9B4F-55CE103BFA2A}" srcOrd="0" destOrd="0" presId="urn:microsoft.com/office/officeart/2005/8/layout/orgChart1"/>
    <dgm:cxn modelId="{2C738707-BACF-4204-8018-B49736788E11}" type="presOf" srcId="{7E239E16-A95B-40D1-AD10-32850CE5410B}" destId="{5BE99BAA-F0EC-4DE0-9CD0-395295AD2B5C}" srcOrd="1" destOrd="0" presId="urn:microsoft.com/office/officeart/2005/8/layout/orgChart1"/>
    <dgm:cxn modelId="{DAFC6910-6861-4D80-9883-55BD5CB08FA2}" type="presOf" srcId="{0DCD1C43-01FB-4F20-8D6C-7C97AE1FF958}" destId="{0F0E34AF-2AEB-4E4A-A9EC-A7E5604CA96F}" srcOrd="1" destOrd="0" presId="urn:microsoft.com/office/officeart/2005/8/layout/orgChart1"/>
    <dgm:cxn modelId="{E4660864-B8F9-4ACF-91E4-AA00D45880B6}" srcId="{F7C2B873-FA74-4B41-921B-1E767C6284E7}" destId="{AF9FF16C-B4EF-42AF-93CA-2555E423673A}" srcOrd="2" destOrd="0" parTransId="{46FE06FC-3B95-4FD7-88CB-8D196D335929}" sibTransId="{17EC5B0D-4BA2-4D4C-B6D0-821D87F21E93}"/>
    <dgm:cxn modelId="{4760B998-AA41-4C20-8132-96A74267B987}" srcId="{7E239E16-A95B-40D1-AD10-32850CE5410B}" destId="{F7C2B873-FA74-4B41-921B-1E767C6284E7}" srcOrd="1" destOrd="0" parTransId="{79CE1ED5-FE27-4616-AB82-059B617C10DC}" sibTransId="{5ABA76F8-2832-4761-8859-8DB86289BF24}"/>
    <dgm:cxn modelId="{0549753D-5EDB-4512-83C8-E0696CBE13A2}" type="presOf" srcId="{7E239E16-A95B-40D1-AD10-32850CE5410B}" destId="{CBF8E7EB-A229-40B9-B740-99C7B2E00600}" srcOrd="0" destOrd="0" presId="urn:microsoft.com/office/officeart/2005/8/layout/orgChart1"/>
    <dgm:cxn modelId="{98B77FEC-EA30-43B0-89BC-DEC964E8623E}" srcId="{F7C2B873-FA74-4B41-921B-1E767C6284E7}" destId="{585B90CC-ADF6-4B7E-9B83-14E76AFE6FE4}" srcOrd="4" destOrd="0" parTransId="{9E1A97B4-4D06-456D-940C-E3EBA251847D}" sibTransId="{A7212A6D-00E8-4484-B916-1825F5FEEAC4}"/>
    <dgm:cxn modelId="{714FCB34-72E3-4ACA-80C4-7AEB9C966AAE}" type="presOf" srcId="{15B7E901-C673-4F4B-88CB-CDB69C70D7DD}" destId="{76A28BF7-F871-4C00-9BB5-CC4164261482}" srcOrd="0" destOrd="0" presId="urn:microsoft.com/office/officeart/2005/8/layout/orgChart1"/>
    <dgm:cxn modelId="{BC4789A0-8252-4C99-9001-6761A88012B1}" type="presOf" srcId="{6C5BECE6-116F-40D3-947A-8B642E97072E}" destId="{67E6010F-EFA7-408D-B176-ADF0A4C15005}" srcOrd="0" destOrd="0" presId="urn:microsoft.com/office/officeart/2005/8/layout/orgChart1"/>
    <dgm:cxn modelId="{43FFF7D6-010C-4334-A798-8DC63091A269}" srcId="{7E239E16-A95B-40D1-AD10-32850CE5410B}" destId="{D105E8C2-2F7B-4C41-9DD5-276337AA3444}" srcOrd="2" destOrd="0" parTransId="{6C5BECE6-116F-40D3-947A-8B642E97072E}" sibTransId="{B2D03334-1AC7-4821-B699-EBD4E2119D9C}"/>
    <dgm:cxn modelId="{2913CA9E-6508-4F0D-8091-93A8D15E851E}" srcId="{F7C2B873-FA74-4B41-921B-1E767C6284E7}" destId="{37A6D468-3E0E-46D4-93FE-8A7AF23F47A1}" srcOrd="1" destOrd="0" parTransId="{15B7E901-C673-4F4B-88CB-CDB69C70D7DD}" sibTransId="{2FE7644E-CF09-40C0-94C5-B6C48738CF93}"/>
    <dgm:cxn modelId="{1ECEAC6F-E874-488E-86F2-5B6B9709EA37}" type="presOf" srcId="{585B90CC-ADF6-4B7E-9B83-14E76AFE6FE4}" destId="{712B581F-9379-4CAE-86F1-888256B5C4CA}" srcOrd="1" destOrd="0" presId="urn:microsoft.com/office/officeart/2005/8/layout/orgChart1"/>
    <dgm:cxn modelId="{FDB8E3F9-E368-4F46-834E-17999F8E7AAD}" type="presOf" srcId="{46FE06FC-3B95-4FD7-88CB-8D196D335929}" destId="{8383F83C-5BFD-4159-9A7A-35235BF270C4}" srcOrd="0" destOrd="0" presId="urn:microsoft.com/office/officeart/2005/8/layout/orgChart1"/>
    <dgm:cxn modelId="{6548CA8D-0826-4584-BD33-BCDAA70EB694}" type="presOf" srcId="{89A39482-8773-41A1-9D9B-416D8832B89E}" destId="{EBB5A8BE-8DC8-40A0-AE26-02F961FC7793}" srcOrd="0" destOrd="0" presId="urn:microsoft.com/office/officeart/2005/8/layout/orgChart1"/>
    <dgm:cxn modelId="{FF39F344-DE5C-4A46-9975-1866595D88C9}" type="presOf" srcId="{2200026D-25E6-4147-A1BE-70C67F830DCE}" destId="{3AAEAF63-8BEF-4633-AD22-BDA181495E6C}" srcOrd="0" destOrd="0" presId="urn:microsoft.com/office/officeart/2005/8/layout/orgChart1"/>
    <dgm:cxn modelId="{56022CF6-3282-4B30-9AB2-2D9FE3E1640B}" type="presOf" srcId="{F7C2B873-FA74-4B41-921B-1E767C6284E7}" destId="{7A3408F1-1346-4559-8A71-9684EF60872C}" srcOrd="0" destOrd="0" presId="urn:microsoft.com/office/officeart/2005/8/layout/orgChart1"/>
    <dgm:cxn modelId="{0BD17E1D-1913-4614-A05B-A036382C1129}" type="presOf" srcId="{AF9FF16C-B4EF-42AF-93CA-2555E423673A}" destId="{8DE2C5D9-090E-483F-9279-A24D8346F911}" srcOrd="1" destOrd="0" presId="urn:microsoft.com/office/officeart/2005/8/layout/orgChart1"/>
    <dgm:cxn modelId="{BE906E2E-8BDC-4E33-9AAC-3675917F73FF}" srcId="{2FB35775-12E9-443D-B202-4228BD18CDAB}" destId="{2200026D-25E6-4147-A1BE-70C67F830DCE}" srcOrd="1" destOrd="0" parTransId="{12EB2E91-24C9-4C36-8931-7EE87C9F58A9}" sibTransId="{1574F09D-B8E5-4F5E-A307-D0E867EC1E55}"/>
    <dgm:cxn modelId="{419909BF-5C00-4B4D-8CE7-B7D8A9F623CD}" type="presOf" srcId="{0DCD1C43-01FB-4F20-8D6C-7C97AE1FF958}" destId="{00F0A1F2-86DF-493C-80B8-82A9D837607C}" srcOrd="0" destOrd="0" presId="urn:microsoft.com/office/officeart/2005/8/layout/orgChart1"/>
    <dgm:cxn modelId="{4FF2152C-A10F-40EA-9084-C429E08733FE}" type="presOf" srcId="{5243B3F0-8FC2-4F53-9818-746D272828E3}" destId="{3692DB46-7B32-444A-926C-61DE5CC88493}" srcOrd="1" destOrd="0" presId="urn:microsoft.com/office/officeart/2005/8/layout/orgChart1"/>
    <dgm:cxn modelId="{04E1578D-A1ED-44A3-8B31-AA582BC470C1}" srcId="{F7C2B873-FA74-4B41-921B-1E767C6284E7}" destId="{C2C72A9C-EE87-41E0-8D9D-E8E9DE339431}" srcOrd="3" destOrd="0" parTransId="{257A5212-3B44-4107-839D-0B00114F54F4}" sibTransId="{9C05ADF1-B43D-4830-BCC3-69DE97BB05DC}"/>
    <dgm:cxn modelId="{F02A16CB-9B74-4B65-8F23-107D251CA60D}" type="presOf" srcId="{752B2A08-3E75-422E-806D-6772008845CB}" destId="{B089634A-93AD-4483-9A7E-62BF8A64E6D0}" srcOrd="0" destOrd="0" presId="urn:microsoft.com/office/officeart/2005/8/layout/orgChart1"/>
    <dgm:cxn modelId="{6348442C-AFC8-493A-9919-AD94AA001FDB}" type="presParOf" srcId="{2E69743B-B210-4210-8F7F-0E7244B03D86}" destId="{93CF53C1-CEE6-44EE-91AC-0E78805A34A1}" srcOrd="0" destOrd="0" presId="urn:microsoft.com/office/officeart/2005/8/layout/orgChart1"/>
    <dgm:cxn modelId="{0D722AD6-033F-4B6E-AE8A-EE16DEA98CB2}" type="presParOf" srcId="{93CF53C1-CEE6-44EE-91AC-0E78805A34A1}" destId="{DCDE03FC-37E5-45DD-998A-0E481F9ED304}" srcOrd="0" destOrd="0" presId="urn:microsoft.com/office/officeart/2005/8/layout/orgChart1"/>
    <dgm:cxn modelId="{94481B65-F436-42EA-8D25-70104EA23407}" type="presParOf" srcId="{DCDE03FC-37E5-45DD-998A-0E481F9ED304}" destId="{CBF8E7EB-A229-40B9-B740-99C7B2E00600}" srcOrd="0" destOrd="0" presId="urn:microsoft.com/office/officeart/2005/8/layout/orgChart1"/>
    <dgm:cxn modelId="{E4B39098-1EF4-4C67-99F2-340F08F95E11}" type="presParOf" srcId="{DCDE03FC-37E5-45DD-998A-0E481F9ED304}" destId="{5BE99BAA-F0EC-4DE0-9CD0-395295AD2B5C}" srcOrd="1" destOrd="0" presId="urn:microsoft.com/office/officeart/2005/8/layout/orgChart1"/>
    <dgm:cxn modelId="{C3A4EB60-094D-4B4A-B72A-05F4122D671E}" type="presParOf" srcId="{93CF53C1-CEE6-44EE-91AC-0E78805A34A1}" destId="{1BBA6E13-EA43-46A3-95DB-9F4F5A066D90}" srcOrd="1" destOrd="0" presId="urn:microsoft.com/office/officeart/2005/8/layout/orgChart1"/>
    <dgm:cxn modelId="{C08C238B-02CE-424F-A9B1-269371322C76}" type="presParOf" srcId="{1BBA6E13-EA43-46A3-95DB-9F4F5A066D90}" destId="{738AAC46-A408-4947-8BA5-88575062B238}" srcOrd="0" destOrd="0" presId="urn:microsoft.com/office/officeart/2005/8/layout/orgChart1"/>
    <dgm:cxn modelId="{9F32C090-6C87-4F91-90B5-D2E22A38098F}" type="presParOf" srcId="{1BBA6E13-EA43-46A3-95DB-9F4F5A066D90}" destId="{8AC8B617-6651-4313-A155-0B049AFED383}" srcOrd="1" destOrd="0" presId="urn:microsoft.com/office/officeart/2005/8/layout/orgChart1"/>
    <dgm:cxn modelId="{9CBD8603-6720-4CB1-9F89-302A6FB56302}" type="presParOf" srcId="{8AC8B617-6651-4313-A155-0B049AFED383}" destId="{33FDA292-4670-4373-BDBD-748FCE276B32}" srcOrd="0" destOrd="0" presId="urn:microsoft.com/office/officeart/2005/8/layout/orgChart1"/>
    <dgm:cxn modelId="{89B3D637-6E39-4182-B509-0A365D58789A}" type="presParOf" srcId="{33FDA292-4670-4373-BDBD-748FCE276B32}" destId="{54666984-59E6-4D0C-945E-2AD299C44299}" srcOrd="0" destOrd="0" presId="urn:microsoft.com/office/officeart/2005/8/layout/orgChart1"/>
    <dgm:cxn modelId="{760BA276-6649-4BED-99F4-DF9F88177E05}" type="presParOf" srcId="{33FDA292-4670-4373-BDBD-748FCE276B32}" destId="{3692DB46-7B32-444A-926C-61DE5CC88493}" srcOrd="1" destOrd="0" presId="urn:microsoft.com/office/officeart/2005/8/layout/orgChart1"/>
    <dgm:cxn modelId="{AF7D486C-9E9C-4D71-9353-9373374ABE04}" type="presParOf" srcId="{8AC8B617-6651-4313-A155-0B049AFED383}" destId="{70FA5745-F0B0-460D-AF7F-4071F8E28769}" srcOrd="1" destOrd="0" presId="urn:microsoft.com/office/officeart/2005/8/layout/orgChart1"/>
    <dgm:cxn modelId="{491272F1-AE0F-479D-95C1-9C74BC615CD4}" type="presParOf" srcId="{70FA5745-F0B0-460D-AF7F-4071F8E28769}" destId="{44DD40EA-37AC-42E8-B937-FA8BE3834691}" srcOrd="0" destOrd="0" presId="urn:microsoft.com/office/officeart/2005/8/layout/orgChart1"/>
    <dgm:cxn modelId="{33C2F8F3-AA7A-4635-A273-84845102E0E6}" type="presParOf" srcId="{70FA5745-F0B0-460D-AF7F-4071F8E28769}" destId="{BE9EA3B4-A302-48C5-91FA-7E144FD25365}" srcOrd="1" destOrd="0" presId="urn:microsoft.com/office/officeart/2005/8/layout/orgChart1"/>
    <dgm:cxn modelId="{04D2F719-8559-4388-A705-84F7A3B2ECCF}" type="presParOf" srcId="{BE9EA3B4-A302-48C5-91FA-7E144FD25365}" destId="{7841DCBC-0E5F-4D70-AB0F-7F265D56BEDC}" srcOrd="0" destOrd="0" presId="urn:microsoft.com/office/officeart/2005/8/layout/orgChart1"/>
    <dgm:cxn modelId="{2ACA590C-3DBC-456E-B4E2-3D19D6B997BE}" type="presParOf" srcId="{7841DCBC-0E5F-4D70-AB0F-7F265D56BEDC}" destId="{B089634A-93AD-4483-9A7E-62BF8A64E6D0}" srcOrd="0" destOrd="0" presId="urn:microsoft.com/office/officeart/2005/8/layout/orgChart1"/>
    <dgm:cxn modelId="{2EFD2C11-7DCF-49AB-8A5C-F2FC9534C6C6}" type="presParOf" srcId="{7841DCBC-0E5F-4D70-AB0F-7F265D56BEDC}" destId="{A16C08CD-0D62-446F-9B33-B3DB5479E4D6}" srcOrd="1" destOrd="0" presId="urn:microsoft.com/office/officeart/2005/8/layout/orgChart1"/>
    <dgm:cxn modelId="{A6AF8D27-68C6-4623-94CB-AEDA72213E89}" type="presParOf" srcId="{BE9EA3B4-A302-48C5-91FA-7E144FD25365}" destId="{5D008210-E05E-4E4F-9C82-DEBB0D2D29AE}" srcOrd="1" destOrd="0" presId="urn:microsoft.com/office/officeart/2005/8/layout/orgChart1"/>
    <dgm:cxn modelId="{CF4C64B4-8BE5-4842-9527-4E89DD98BDE4}" type="presParOf" srcId="{BE9EA3B4-A302-48C5-91FA-7E144FD25365}" destId="{0C8C01CC-D8CE-448D-90EF-1AB096128E1F}" srcOrd="2" destOrd="0" presId="urn:microsoft.com/office/officeart/2005/8/layout/orgChart1"/>
    <dgm:cxn modelId="{2D4C64A0-5129-4051-B5D1-A21F26D88813}" type="presParOf" srcId="{8AC8B617-6651-4313-A155-0B049AFED383}" destId="{DAAF98AF-56BC-4E27-AC50-214692796C74}" srcOrd="2" destOrd="0" presId="urn:microsoft.com/office/officeart/2005/8/layout/orgChart1"/>
    <dgm:cxn modelId="{02CA0674-FBAA-4BDD-AEEA-C94FEFA7B153}" type="presParOf" srcId="{1BBA6E13-EA43-46A3-95DB-9F4F5A066D90}" destId="{FFC45F27-5E29-4147-8528-80AFE6D3668E}" srcOrd="2" destOrd="0" presId="urn:microsoft.com/office/officeart/2005/8/layout/orgChart1"/>
    <dgm:cxn modelId="{B5B90F02-384B-4910-B1A6-81EA65B262EE}" type="presParOf" srcId="{1BBA6E13-EA43-46A3-95DB-9F4F5A066D90}" destId="{E5967D95-A4AB-420E-8C54-11F56DA2758A}" srcOrd="3" destOrd="0" presId="urn:microsoft.com/office/officeart/2005/8/layout/orgChart1"/>
    <dgm:cxn modelId="{5CF7E919-641A-45F0-89F5-7E518CBB3596}" type="presParOf" srcId="{E5967D95-A4AB-420E-8C54-11F56DA2758A}" destId="{2EE74921-DD8E-446F-A4B6-5B4133828708}" srcOrd="0" destOrd="0" presId="urn:microsoft.com/office/officeart/2005/8/layout/orgChart1"/>
    <dgm:cxn modelId="{0A4885FC-7FC7-4921-9B91-50689B644C79}" type="presParOf" srcId="{2EE74921-DD8E-446F-A4B6-5B4133828708}" destId="{7A3408F1-1346-4559-8A71-9684EF60872C}" srcOrd="0" destOrd="0" presId="urn:microsoft.com/office/officeart/2005/8/layout/orgChart1"/>
    <dgm:cxn modelId="{66EB743A-847A-4E43-8BDC-94996F1694AB}" type="presParOf" srcId="{2EE74921-DD8E-446F-A4B6-5B4133828708}" destId="{4CA700AE-9FF9-4E82-9AF1-03B06BC8997B}" srcOrd="1" destOrd="0" presId="urn:microsoft.com/office/officeart/2005/8/layout/orgChart1"/>
    <dgm:cxn modelId="{5877C7CE-F1F9-4A00-8049-446D24755FA9}" type="presParOf" srcId="{E5967D95-A4AB-420E-8C54-11F56DA2758A}" destId="{4C3F101C-6001-4140-A46A-F12B869FA0D9}" srcOrd="1" destOrd="0" presId="urn:microsoft.com/office/officeart/2005/8/layout/orgChart1"/>
    <dgm:cxn modelId="{F52BEAF5-1053-49B2-8C50-57E8702C90FF}" type="presParOf" srcId="{4C3F101C-6001-4140-A46A-F12B869FA0D9}" destId="{EBB5A8BE-8DC8-40A0-AE26-02F961FC7793}" srcOrd="0" destOrd="0" presId="urn:microsoft.com/office/officeart/2005/8/layout/orgChart1"/>
    <dgm:cxn modelId="{3C515837-2C2C-454A-9839-4A27DDE5D032}" type="presParOf" srcId="{4C3F101C-6001-4140-A46A-F12B869FA0D9}" destId="{B825DE8D-9008-49DE-B1C5-77B211DF203D}" srcOrd="1" destOrd="0" presId="urn:microsoft.com/office/officeart/2005/8/layout/orgChart1"/>
    <dgm:cxn modelId="{86AC6EC8-C0D8-4D0F-9A2F-EB5D09FF5C29}" type="presParOf" srcId="{B825DE8D-9008-49DE-B1C5-77B211DF203D}" destId="{8C8FA77D-5F58-4BD9-9071-2E01CDD73B01}" srcOrd="0" destOrd="0" presId="urn:microsoft.com/office/officeart/2005/8/layout/orgChart1"/>
    <dgm:cxn modelId="{99E7BEBE-1FA2-4043-A190-A1E08297A94D}" type="presParOf" srcId="{8C8FA77D-5F58-4BD9-9071-2E01CDD73B01}" destId="{00F0A1F2-86DF-493C-80B8-82A9D837607C}" srcOrd="0" destOrd="0" presId="urn:microsoft.com/office/officeart/2005/8/layout/orgChart1"/>
    <dgm:cxn modelId="{D69C75C9-7109-441B-96F4-DC7596B2C833}" type="presParOf" srcId="{8C8FA77D-5F58-4BD9-9071-2E01CDD73B01}" destId="{0F0E34AF-2AEB-4E4A-A9EC-A7E5604CA96F}" srcOrd="1" destOrd="0" presId="urn:microsoft.com/office/officeart/2005/8/layout/orgChart1"/>
    <dgm:cxn modelId="{1F9108A6-8264-4FE5-8BFB-CA28E13DF446}" type="presParOf" srcId="{B825DE8D-9008-49DE-B1C5-77B211DF203D}" destId="{72339D85-C780-4314-AC43-1A21D3EC241C}" srcOrd="1" destOrd="0" presId="urn:microsoft.com/office/officeart/2005/8/layout/orgChart1"/>
    <dgm:cxn modelId="{65A05EB8-DC55-4FB3-B69F-CF86CD68E7C9}" type="presParOf" srcId="{B825DE8D-9008-49DE-B1C5-77B211DF203D}" destId="{E32C7F17-C741-494F-BF5D-DFE132A21F4E}" srcOrd="2" destOrd="0" presId="urn:microsoft.com/office/officeart/2005/8/layout/orgChart1"/>
    <dgm:cxn modelId="{5FFFB2D6-4366-4BEB-880E-E248CB6CAE48}" type="presParOf" srcId="{4C3F101C-6001-4140-A46A-F12B869FA0D9}" destId="{76A28BF7-F871-4C00-9BB5-CC4164261482}" srcOrd="2" destOrd="0" presId="urn:microsoft.com/office/officeart/2005/8/layout/orgChart1"/>
    <dgm:cxn modelId="{E830F032-5625-4539-97DE-ADEB7CAB3046}" type="presParOf" srcId="{4C3F101C-6001-4140-A46A-F12B869FA0D9}" destId="{4CDDF9BC-A8EA-44FA-901C-C495036D572C}" srcOrd="3" destOrd="0" presId="urn:microsoft.com/office/officeart/2005/8/layout/orgChart1"/>
    <dgm:cxn modelId="{70659F75-8092-444C-BF7C-DC5D709225F4}" type="presParOf" srcId="{4CDDF9BC-A8EA-44FA-901C-C495036D572C}" destId="{E0D54F51-EC15-42D1-9931-5AE946C460B8}" srcOrd="0" destOrd="0" presId="urn:microsoft.com/office/officeart/2005/8/layout/orgChart1"/>
    <dgm:cxn modelId="{E932B453-2861-4EFB-9A8B-1DD184DDE30C}" type="presParOf" srcId="{E0D54F51-EC15-42D1-9931-5AE946C460B8}" destId="{DD0446E7-9022-42C0-8E14-B6CDE71611B2}" srcOrd="0" destOrd="0" presId="urn:microsoft.com/office/officeart/2005/8/layout/orgChart1"/>
    <dgm:cxn modelId="{7941EC02-CAD9-453F-9C9D-4C1DD3807685}" type="presParOf" srcId="{E0D54F51-EC15-42D1-9931-5AE946C460B8}" destId="{D4078805-0131-4779-9300-6FDCBDC22AB7}" srcOrd="1" destOrd="0" presId="urn:microsoft.com/office/officeart/2005/8/layout/orgChart1"/>
    <dgm:cxn modelId="{E0888B83-307F-4473-9E03-457462532A19}" type="presParOf" srcId="{4CDDF9BC-A8EA-44FA-901C-C495036D572C}" destId="{94873893-DA86-472C-8618-6C3CD458EE4E}" srcOrd="1" destOrd="0" presId="urn:microsoft.com/office/officeart/2005/8/layout/orgChart1"/>
    <dgm:cxn modelId="{1DF48E6C-9EDD-44F7-B37D-93A1D78298B9}" type="presParOf" srcId="{4CDDF9BC-A8EA-44FA-901C-C495036D572C}" destId="{E81E0D86-ADAB-4143-A103-7D7BBBF061E0}" srcOrd="2" destOrd="0" presId="urn:microsoft.com/office/officeart/2005/8/layout/orgChart1"/>
    <dgm:cxn modelId="{E51661BC-6EFC-4A67-B66B-92C29B1A1A60}" type="presParOf" srcId="{4C3F101C-6001-4140-A46A-F12B869FA0D9}" destId="{8383F83C-5BFD-4159-9A7A-35235BF270C4}" srcOrd="4" destOrd="0" presId="urn:microsoft.com/office/officeart/2005/8/layout/orgChart1"/>
    <dgm:cxn modelId="{0BB164F5-D191-44FC-B4A4-6DF860C7D713}" type="presParOf" srcId="{4C3F101C-6001-4140-A46A-F12B869FA0D9}" destId="{3B8CFED5-44C9-4C7F-82D1-80CB40DEA09C}" srcOrd="5" destOrd="0" presId="urn:microsoft.com/office/officeart/2005/8/layout/orgChart1"/>
    <dgm:cxn modelId="{EF70A9D1-CA4E-40F9-B76B-0BEEE8EF2D3D}" type="presParOf" srcId="{3B8CFED5-44C9-4C7F-82D1-80CB40DEA09C}" destId="{97B14C76-AC28-4B70-A63C-5E6525F0ABBD}" srcOrd="0" destOrd="0" presId="urn:microsoft.com/office/officeart/2005/8/layout/orgChart1"/>
    <dgm:cxn modelId="{78CEEF31-004F-41DC-BAFD-2F4C37F53664}" type="presParOf" srcId="{97B14C76-AC28-4B70-A63C-5E6525F0ABBD}" destId="{D6E669E7-77CB-41C6-AF6F-26033E9C30F1}" srcOrd="0" destOrd="0" presId="urn:microsoft.com/office/officeart/2005/8/layout/orgChart1"/>
    <dgm:cxn modelId="{A53D5AA9-F3B3-440A-A1F2-0212191EA022}" type="presParOf" srcId="{97B14C76-AC28-4B70-A63C-5E6525F0ABBD}" destId="{8DE2C5D9-090E-483F-9279-A24D8346F911}" srcOrd="1" destOrd="0" presId="urn:microsoft.com/office/officeart/2005/8/layout/orgChart1"/>
    <dgm:cxn modelId="{0ACB0DBE-ADAD-4F2E-87D5-FC1C2ACECD2C}" type="presParOf" srcId="{3B8CFED5-44C9-4C7F-82D1-80CB40DEA09C}" destId="{5293CBCD-E10B-45A4-9610-17234D8B01B9}" srcOrd="1" destOrd="0" presId="urn:microsoft.com/office/officeart/2005/8/layout/orgChart1"/>
    <dgm:cxn modelId="{4EF366F5-EBCB-4B79-9649-9A83C36BB482}" type="presParOf" srcId="{3B8CFED5-44C9-4C7F-82D1-80CB40DEA09C}" destId="{4AEE2CEE-5921-4F6F-AA6F-74E0431CD619}" srcOrd="2" destOrd="0" presId="urn:microsoft.com/office/officeart/2005/8/layout/orgChart1"/>
    <dgm:cxn modelId="{1514DBE1-CB18-49F2-A352-525EC63C2161}" type="presParOf" srcId="{4C3F101C-6001-4140-A46A-F12B869FA0D9}" destId="{13CE458D-32F5-4A18-8DA0-D527E6B7E5FE}" srcOrd="6" destOrd="0" presId="urn:microsoft.com/office/officeart/2005/8/layout/orgChart1"/>
    <dgm:cxn modelId="{00856D7E-8A30-4B29-9D5D-5748E2583265}" type="presParOf" srcId="{4C3F101C-6001-4140-A46A-F12B869FA0D9}" destId="{F3181A5F-209E-4F7A-A94B-140904152C0D}" srcOrd="7" destOrd="0" presId="urn:microsoft.com/office/officeart/2005/8/layout/orgChart1"/>
    <dgm:cxn modelId="{A30073E3-0944-4ECC-88D5-EBB50A7E4F0F}" type="presParOf" srcId="{F3181A5F-209E-4F7A-A94B-140904152C0D}" destId="{C630E8EF-7F73-4D13-AFE7-8694E6207D1F}" srcOrd="0" destOrd="0" presId="urn:microsoft.com/office/officeart/2005/8/layout/orgChart1"/>
    <dgm:cxn modelId="{48729225-2895-48D6-813D-3F82679F4895}" type="presParOf" srcId="{C630E8EF-7F73-4D13-AFE7-8694E6207D1F}" destId="{440B23D8-D552-41E1-9B4F-55CE103BFA2A}" srcOrd="0" destOrd="0" presId="urn:microsoft.com/office/officeart/2005/8/layout/orgChart1"/>
    <dgm:cxn modelId="{4B949D29-C947-4EBE-AE4E-468061956C45}" type="presParOf" srcId="{C630E8EF-7F73-4D13-AFE7-8694E6207D1F}" destId="{0262C2D3-C29D-4318-AFE5-2A1761AB7AF2}" srcOrd="1" destOrd="0" presId="urn:microsoft.com/office/officeart/2005/8/layout/orgChart1"/>
    <dgm:cxn modelId="{E6A2D1F8-5D6C-4311-9C5E-6B1A303A81C4}" type="presParOf" srcId="{F3181A5F-209E-4F7A-A94B-140904152C0D}" destId="{BCCEF776-0082-43A2-A194-67C6429EDCBE}" srcOrd="1" destOrd="0" presId="urn:microsoft.com/office/officeart/2005/8/layout/orgChart1"/>
    <dgm:cxn modelId="{15F52278-8381-4F49-9C2E-123872E386B6}" type="presParOf" srcId="{F3181A5F-209E-4F7A-A94B-140904152C0D}" destId="{2331D1D7-F1EC-4A1F-9B02-C1231E577C81}" srcOrd="2" destOrd="0" presId="urn:microsoft.com/office/officeart/2005/8/layout/orgChart1"/>
    <dgm:cxn modelId="{38094B34-014B-499E-A860-0D36DD827DA3}" type="presParOf" srcId="{4C3F101C-6001-4140-A46A-F12B869FA0D9}" destId="{8A6DFE4D-FF56-4659-8D7D-E826AE027464}" srcOrd="8" destOrd="0" presId="urn:microsoft.com/office/officeart/2005/8/layout/orgChart1"/>
    <dgm:cxn modelId="{37D4F2E2-71D7-4C5F-B4BC-4DDDB47E9629}" type="presParOf" srcId="{4C3F101C-6001-4140-A46A-F12B869FA0D9}" destId="{CE7105BA-D1D0-49F5-A283-BC162B145AF5}" srcOrd="9" destOrd="0" presId="urn:microsoft.com/office/officeart/2005/8/layout/orgChart1"/>
    <dgm:cxn modelId="{7300EB83-72EC-4554-84BB-CA26E5DD7997}" type="presParOf" srcId="{CE7105BA-D1D0-49F5-A283-BC162B145AF5}" destId="{4A9CB87D-AC4F-46C3-B933-42F401566F45}" srcOrd="0" destOrd="0" presId="urn:microsoft.com/office/officeart/2005/8/layout/orgChart1"/>
    <dgm:cxn modelId="{38354329-36F0-4D33-9B1B-EE63182B3263}" type="presParOf" srcId="{4A9CB87D-AC4F-46C3-B933-42F401566F45}" destId="{2941E3A0-9F40-4C01-A4D2-823A46D40FA5}" srcOrd="0" destOrd="0" presId="urn:microsoft.com/office/officeart/2005/8/layout/orgChart1"/>
    <dgm:cxn modelId="{AF76BDDA-68E2-42F4-95D6-F059327968A7}" type="presParOf" srcId="{4A9CB87D-AC4F-46C3-B933-42F401566F45}" destId="{712B581F-9379-4CAE-86F1-888256B5C4CA}" srcOrd="1" destOrd="0" presId="urn:microsoft.com/office/officeart/2005/8/layout/orgChart1"/>
    <dgm:cxn modelId="{71E5DCAB-0F7E-4960-BDBC-EDE0C63731B8}" type="presParOf" srcId="{CE7105BA-D1D0-49F5-A283-BC162B145AF5}" destId="{3420A672-CBC5-4C84-A7FA-433B5BEBDBA7}" srcOrd="1" destOrd="0" presId="urn:microsoft.com/office/officeart/2005/8/layout/orgChart1"/>
    <dgm:cxn modelId="{754BA628-97B1-4C02-9F86-3B5DB6AEF1BA}" type="presParOf" srcId="{CE7105BA-D1D0-49F5-A283-BC162B145AF5}" destId="{6B59C2F5-9660-4E64-A214-FA7002B8E033}" srcOrd="2" destOrd="0" presId="urn:microsoft.com/office/officeart/2005/8/layout/orgChart1"/>
    <dgm:cxn modelId="{10B76D50-70F8-4024-B05E-FBE53C14BC91}" type="presParOf" srcId="{E5967D95-A4AB-420E-8C54-11F56DA2758A}" destId="{7C7DD292-0B04-49A8-A978-5F8D2183FEA0}" srcOrd="2" destOrd="0" presId="urn:microsoft.com/office/officeart/2005/8/layout/orgChart1"/>
    <dgm:cxn modelId="{571329BC-4489-4F04-8226-168A8079DFD1}" type="presParOf" srcId="{1BBA6E13-EA43-46A3-95DB-9F4F5A066D90}" destId="{67E6010F-EFA7-408D-B176-ADF0A4C15005}" srcOrd="4" destOrd="0" presId="urn:microsoft.com/office/officeart/2005/8/layout/orgChart1"/>
    <dgm:cxn modelId="{B969714D-3843-4DB4-8F81-BEC33149E0BB}" type="presParOf" srcId="{1BBA6E13-EA43-46A3-95DB-9F4F5A066D90}" destId="{5DC37A4F-E75E-498A-917D-59B3D8832C0F}" srcOrd="5" destOrd="0" presId="urn:microsoft.com/office/officeart/2005/8/layout/orgChart1"/>
    <dgm:cxn modelId="{33282019-5C7A-4B53-85D8-C49790784A57}" type="presParOf" srcId="{5DC37A4F-E75E-498A-917D-59B3D8832C0F}" destId="{62D841DC-1AAC-40AC-98A3-AEA5256BA18C}" srcOrd="0" destOrd="0" presId="urn:microsoft.com/office/officeart/2005/8/layout/orgChart1"/>
    <dgm:cxn modelId="{F1D8A31F-DABE-4EC4-A16A-BFB49F131FBF}" type="presParOf" srcId="{62D841DC-1AAC-40AC-98A3-AEA5256BA18C}" destId="{F672CF58-5F22-4AE3-B6D5-AA10542C474C}" srcOrd="0" destOrd="0" presId="urn:microsoft.com/office/officeart/2005/8/layout/orgChart1"/>
    <dgm:cxn modelId="{8E217917-34DE-462E-B20A-37D4AC9B64E5}" type="presParOf" srcId="{62D841DC-1AAC-40AC-98A3-AEA5256BA18C}" destId="{C2E55EF2-CCA3-469E-A6DA-36E87DBF20BC}" srcOrd="1" destOrd="0" presId="urn:microsoft.com/office/officeart/2005/8/layout/orgChart1"/>
    <dgm:cxn modelId="{C727A6CF-3D60-41E9-95B4-0EA4B9327D0B}" type="presParOf" srcId="{5DC37A4F-E75E-498A-917D-59B3D8832C0F}" destId="{21D3F25F-8AED-4F42-98BD-8AE8BFDC652B}" srcOrd="1" destOrd="0" presId="urn:microsoft.com/office/officeart/2005/8/layout/orgChart1"/>
    <dgm:cxn modelId="{3F3D7718-3264-49CD-9DD3-870F91002D39}" type="presParOf" srcId="{21D3F25F-8AED-4F42-98BD-8AE8BFDC652B}" destId="{F846E20F-54FE-42BA-97B3-165B38968376}" srcOrd="0" destOrd="0" presId="urn:microsoft.com/office/officeart/2005/8/layout/orgChart1"/>
    <dgm:cxn modelId="{9B675F71-7CC7-4A09-A532-DDB36071F01D}" type="presParOf" srcId="{21D3F25F-8AED-4F42-98BD-8AE8BFDC652B}" destId="{1C652FC3-9566-41FB-A28D-9DA35362FD3D}" srcOrd="1" destOrd="0" presId="urn:microsoft.com/office/officeart/2005/8/layout/orgChart1"/>
    <dgm:cxn modelId="{3A9B04D7-EB32-4DA5-A1A8-C3E180A17059}" type="presParOf" srcId="{1C652FC3-9566-41FB-A28D-9DA35362FD3D}" destId="{012F101E-637E-45FA-A3C2-926862CF9A0A}" srcOrd="0" destOrd="0" presId="urn:microsoft.com/office/officeart/2005/8/layout/orgChart1"/>
    <dgm:cxn modelId="{4E991911-F680-45CA-84AC-FE20554D6717}" type="presParOf" srcId="{012F101E-637E-45FA-A3C2-926862CF9A0A}" destId="{3EEB4BF8-3568-4655-A59A-5FEC5977FD8C}" srcOrd="0" destOrd="0" presId="urn:microsoft.com/office/officeart/2005/8/layout/orgChart1"/>
    <dgm:cxn modelId="{72DD26AC-A0FC-4D53-AE75-D3509C124496}" type="presParOf" srcId="{012F101E-637E-45FA-A3C2-926862CF9A0A}" destId="{0B65D933-6A60-486D-B39C-24C1DC8F616B}" srcOrd="1" destOrd="0" presId="urn:microsoft.com/office/officeart/2005/8/layout/orgChart1"/>
    <dgm:cxn modelId="{0E386905-9236-4EFE-A30B-3CD73B0C42EF}" type="presParOf" srcId="{1C652FC3-9566-41FB-A28D-9DA35362FD3D}" destId="{77191F5C-916E-4E22-9D94-B291CA1D025A}" srcOrd="1" destOrd="0" presId="urn:microsoft.com/office/officeart/2005/8/layout/orgChart1"/>
    <dgm:cxn modelId="{8030C493-77AE-4372-A428-26B03DD8FC0F}" type="presParOf" srcId="{1C652FC3-9566-41FB-A28D-9DA35362FD3D}" destId="{B9F06137-6E45-44DC-83D3-1FBE847F4A12}" srcOrd="2" destOrd="0" presId="urn:microsoft.com/office/officeart/2005/8/layout/orgChart1"/>
    <dgm:cxn modelId="{50A51744-5B00-431F-B469-951FB126849E}" type="presParOf" srcId="{5DC37A4F-E75E-498A-917D-59B3D8832C0F}" destId="{32E0919D-7D8A-49EE-880B-2B2ADE945F92}" srcOrd="2" destOrd="0" presId="urn:microsoft.com/office/officeart/2005/8/layout/orgChart1"/>
    <dgm:cxn modelId="{E991142F-DF6C-46A1-B803-8CAFE5C71DAD}" type="presParOf" srcId="{93CF53C1-CEE6-44EE-91AC-0E78805A34A1}" destId="{D96BA7D3-7D40-424F-BC16-3DD2A3B39F8E}" srcOrd="2" destOrd="0" presId="urn:microsoft.com/office/officeart/2005/8/layout/orgChart1"/>
    <dgm:cxn modelId="{0878E20C-A545-4FCF-B620-13BAB0E5260B}" type="presParOf" srcId="{2E69743B-B210-4210-8F7F-0E7244B03D86}" destId="{DFEC2CC3-C718-435D-9DF8-3D6A129C7BAC}" srcOrd="1" destOrd="0" presId="urn:microsoft.com/office/officeart/2005/8/layout/orgChart1"/>
    <dgm:cxn modelId="{F3961373-3B99-4B68-9A78-0CE91A3A9E47}" type="presParOf" srcId="{DFEC2CC3-C718-435D-9DF8-3D6A129C7BAC}" destId="{138CF69C-2B32-450D-915D-B1196B34B1B9}" srcOrd="0" destOrd="0" presId="urn:microsoft.com/office/officeart/2005/8/layout/orgChart1"/>
    <dgm:cxn modelId="{31D3549E-A2F2-4B57-B3DB-A1D7003A0B6F}" type="presParOf" srcId="{138CF69C-2B32-450D-915D-B1196B34B1B9}" destId="{3AAEAF63-8BEF-4633-AD22-BDA181495E6C}" srcOrd="0" destOrd="0" presId="urn:microsoft.com/office/officeart/2005/8/layout/orgChart1"/>
    <dgm:cxn modelId="{F5579058-40F6-4A29-A0DC-A732D064444C}" type="presParOf" srcId="{138CF69C-2B32-450D-915D-B1196B34B1B9}" destId="{091159F0-99DF-4AC6-8B98-05B2B2F3A994}" srcOrd="1" destOrd="0" presId="urn:microsoft.com/office/officeart/2005/8/layout/orgChart1"/>
    <dgm:cxn modelId="{364C7803-D887-4813-96EF-F001B98B800A}" type="presParOf" srcId="{DFEC2CC3-C718-435D-9DF8-3D6A129C7BAC}" destId="{8BFAEED0-3A40-430B-B0FA-2DF9F6C45A3C}" srcOrd="1" destOrd="0" presId="urn:microsoft.com/office/officeart/2005/8/layout/orgChart1"/>
    <dgm:cxn modelId="{AE25D3B3-91C2-4AF7-B0EE-528FBACD167E}" type="presParOf" srcId="{DFEC2CC3-C718-435D-9DF8-3D6A129C7BAC}" destId="{323CF8C8-93C5-4406-BB3E-BF8F5FA2F40A}"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6E20F-54FE-42BA-97B3-165B38968376}">
      <dsp:nvSpPr>
        <dsp:cNvPr id="0" name=""/>
        <dsp:cNvSpPr/>
      </dsp:nvSpPr>
      <dsp:spPr>
        <a:xfrm>
          <a:off x="9433026" y="1774020"/>
          <a:ext cx="91440" cy="243023"/>
        </a:xfrm>
        <a:custGeom>
          <a:avLst/>
          <a:gdLst/>
          <a:ahLst/>
          <a:cxnLst/>
          <a:rect l="0" t="0" r="0" b="0"/>
          <a:pathLst>
            <a:path>
              <a:moveTo>
                <a:pt x="45720" y="0"/>
              </a:moveTo>
              <a:lnTo>
                <a:pt x="45720" y="24302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E6010F-EFA7-408D-B176-ADF0A4C15005}">
      <dsp:nvSpPr>
        <dsp:cNvPr id="0" name=""/>
        <dsp:cNvSpPr/>
      </dsp:nvSpPr>
      <dsp:spPr>
        <a:xfrm>
          <a:off x="5124449" y="770929"/>
          <a:ext cx="4354296" cy="232938"/>
        </a:xfrm>
        <a:custGeom>
          <a:avLst/>
          <a:gdLst/>
          <a:ahLst/>
          <a:cxnLst/>
          <a:rect l="0" t="0" r="0" b="0"/>
          <a:pathLst>
            <a:path>
              <a:moveTo>
                <a:pt x="0" y="0"/>
              </a:moveTo>
              <a:lnTo>
                <a:pt x="0" y="111426"/>
              </a:lnTo>
              <a:lnTo>
                <a:pt x="4354296" y="111426"/>
              </a:lnTo>
              <a:lnTo>
                <a:pt x="4354296" y="23293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6DFE4D-FF56-4659-8D7D-E826AE027464}">
      <dsp:nvSpPr>
        <dsp:cNvPr id="0" name=""/>
        <dsp:cNvSpPr/>
      </dsp:nvSpPr>
      <dsp:spPr>
        <a:xfrm>
          <a:off x="3913949" y="1780999"/>
          <a:ext cx="183922" cy="2538039"/>
        </a:xfrm>
        <a:custGeom>
          <a:avLst/>
          <a:gdLst/>
          <a:ahLst/>
          <a:cxnLst/>
          <a:rect l="0" t="0" r="0" b="0"/>
          <a:pathLst>
            <a:path>
              <a:moveTo>
                <a:pt x="0" y="0"/>
              </a:moveTo>
              <a:lnTo>
                <a:pt x="0" y="2538039"/>
              </a:lnTo>
              <a:lnTo>
                <a:pt x="183922" y="253803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CE458D-32F5-4A18-8DA0-D527E6B7E5FE}">
      <dsp:nvSpPr>
        <dsp:cNvPr id="0" name=""/>
        <dsp:cNvSpPr/>
      </dsp:nvSpPr>
      <dsp:spPr>
        <a:xfrm>
          <a:off x="3913949" y="1780999"/>
          <a:ext cx="163450" cy="1541041"/>
        </a:xfrm>
        <a:custGeom>
          <a:avLst/>
          <a:gdLst/>
          <a:ahLst/>
          <a:cxnLst/>
          <a:rect l="0" t="0" r="0" b="0"/>
          <a:pathLst>
            <a:path>
              <a:moveTo>
                <a:pt x="0" y="0"/>
              </a:moveTo>
              <a:lnTo>
                <a:pt x="0" y="1541041"/>
              </a:lnTo>
              <a:lnTo>
                <a:pt x="163450" y="154104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83F83C-5BFD-4159-9A7A-35235BF270C4}">
      <dsp:nvSpPr>
        <dsp:cNvPr id="0" name=""/>
        <dsp:cNvSpPr/>
      </dsp:nvSpPr>
      <dsp:spPr>
        <a:xfrm>
          <a:off x="3754989" y="1780999"/>
          <a:ext cx="158960" cy="1541041"/>
        </a:xfrm>
        <a:custGeom>
          <a:avLst/>
          <a:gdLst/>
          <a:ahLst/>
          <a:cxnLst/>
          <a:rect l="0" t="0" r="0" b="0"/>
          <a:pathLst>
            <a:path>
              <a:moveTo>
                <a:pt x="158960" y="0"/>
              </a:moveTo>
              <a:lnTo>
                <a:pt x="158960" y="1541041"/>
              </a:lnTo>
              <a:lnTo>
                <a:pt x="0" y="154104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A28BF7-F871-4C00-9BB5-CC4164261482}">
      <dsp:nvSpPr>
        <dsp:cNvPr id="0" name=""/>
        <dsp:cNvSpPr/>
      </dsp:nvSpPr>
      <dsp:spPr>
        <a:xfrm>
          <a:off x="3913949" y="1780999"/>
          <a:ext cx="152919" cy="631207"/>
        </a:xfrm>
        <a:custGeom>
          <a:avLst/>
          <a:gdLst/>
          <a:ahLst/>
          <a:cxnLst/>
          <a:rect l="0" t="0" r="0" b="0"/>
          <a:pathLst>
            <a:path>
              <a:moveTo>
                <a:pt x="0" y="0"/>
              </a:moveTo>
              <a:lnTo>
                <a:pt x="0" y="631207"/>
              </a:lnTo>
              <a:lnTo>
                <a:pt x="152919" y="63120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B5A8BE-8DC8-40A0-AE26-02F961FC7793}">
      <dsp:nvSpPr>
        <dsp:cNvPr id="0" name=""/>
        <dsp:cNvSpPr/>
      </dsp:nvSpPr>
      <dsp:spPr>
        <a:xfrm>
          <a:off x="3771132" y="1780999"/>
          <a:ext cx="142816" cy="631207"/>
        </a:xfrm>
        <a:custGeom>
          <a:avLst/>
          <a:gdLst/>
          <a:ahLst/>
          <a:cxnLst/>
          <a:rect l="0" t="0" r="0" b="0"/>
          <a:pathLst>
            <a:path>
              <a:moveTo>
                <a:pt x="142816" y="0"/>
              </a:moveTo>
              <a:lnTo>
                <a:pt x="142816" y="631207"/>
              </a:lnTo>
              <a:lnTo>
                <a:pt x="0" y="631207"/>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C45F27-5E29-4147-8528-80AFE6D3668E}">
      <dsp:nvSpPr>
        <dsp:cNvPr id="0" name=""/>
        <dsp:cNvSpPr/>
      </dsp:nvSpPr>
      <dsp:spPr>
        <a:xfrm>
          <a:off x="3913949" y="770929"/>
          <a:ext cx="1210500" cy="239916"/>
        </a:xfrm>
        <a:custGeom>
          <a:avLst/>
          <a:gdLst/>
          <a:ahLst/>
          <a:cxnLst/>
          <a:rect l="0" t="0" r="0" b="0"/>
          <a:pathLst>
            <a:path>
              <a:moveTo>
                <a:pt x="1210500" y="0"/>
              </a:moveTo>
              <a:lnTo>
                <a:pt x="1210500" y="118404"/>
              </a:lnTo>
              <a:lnTo>
                <a:pt x="0" y="118404"/>
              </a:lnTo>
              <a:lnTo>
                <a:pt x="0" y="239916"/>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DD40EA-37AC-42E8-B937-FA8BE3834691}">
      <dsp:nvSpPr>
        <dsp:cNvPr id="0" name=""/>
        <dsp:cNvSpPr/>
      </dsp:nvSpPr>
      <dsp:spPr>
        <a:xfrm>
          <a:off x="813250" y="1774020"/>
          <a:ext cx="91440" cy="243023"/>
        </a:xfrm>
        <a:custGeom>
          <a:avLst/>
          <a:gdLst/>
          <a:ahLst/>
          <a:cxnLst/>
          <a:rect l="0" t="0" r="0" b="0"/>
          <a:pathLst>
            <a:path>
              <a:moveTo>
                <a:pt x="45720" y="0"/>
              </a:moveTo>
              <a:lnTo>
                <a:pt x="45720" y="24302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8AAC46-A408-4947-8BA5-88575062B238}">
      <dsp:nvSpPr>
        <dsp:cNvPr id="0" name=""/>
        <dsp:cNvSpPr/>
      </dsp:nvSpPr>
      <dsp:spPr>
        <a:xfrm>
          <a:off x="858970" y="770929"/>
          <a:ext cx="4265479" cy="232938"/>
        </a:xfrm>
        <a:custGeom>
          <a:avLst/>
          <a:gdLst/>
          <a:ahLst/>
          <a:cxnLst/>
          <a:rect l="0" t="0" r="0" b="0"/>
          <a:pathLst>
            <a:path>
              <a:moveTo>
                <a:pt x="4265479" y="0"/>
              </a:moveTo>
              <a:lnTo>
                <a:pt x="4265479" y="111426"/>
              </a:lnTo>
              <a:lnTo>
                <a:pt x="0" y="111426"/>
              </a:lnTo>
              <a:lnTo>
                <a:pt x="0" y="23293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F8E7EB-A229-40B9-B740-99C7B2E00600}">
      <dsp:nvSpPr>
        <dsp:cNvPr id="0" name=""/>
        <dsp:cNvSpPr/>
      </dsp:nvSpPr>
      <dsp:spPr>
        <a:xfrm>
          <a:off x="4354296" y="776"/>
          <a:ext cx="1540306" cy="77015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t>Executive Director</a:t>
          </a:r>
        </a:p>
      </dsp:txBody>
      <dsp:txXfrm>
        <a:off x="4354296" y="776"/>
        <a:ext cx="1540306" cy="770153"/>
      </dsp:txXfrm>
    </dsp:sp>
    <dsp:sp modelId="{54666984-59E6-4D0C-945E-2AD299C44299}">
      <dsp:nvSpPr>
        <dsp:cNvPr id="0" name=""/>
        <dsp:cNvSpPr/>
      </dsp:nvSpPr>
      <dsp:spPr>
        <a:xfrm>
          <a:off x="88817" y="1003867"/>
          <a:ext cx="1540306" cy="770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Director of Finance and Membership Services</a:t>
          </a:r>
          <a:endParaRPr lang="en-US" sz="1400" b="0" kern="1200" dirty="0"/>
        </a:p>
      </dsp:txBody>
      <dsp:txXfrm>
        <a:off x="88817" y="1003867"/>
        <a:ext cx="1540306" cy="770153"/>
      </dsp:txXfrm>
    </dsp:sp>
    <dsp:sp modelId="{B089634A-93AD-4483-9A7E-62BF8A64E6D0}">
      <dsp:nvSpPr>
        <dsp:cNvPr id="0" name=""/>
        <dsp:cNvSpPr/>
      </dsp:nvSpPr>
      <dsp:spPr>
        <a:xfrm>
          <a:off x="88817" y="2017044"/>
          <a:ext cx="1540306" cy="770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u="none" kern="1200" dirty="0" smtClean="0"/>
            <a:t>Office Coordinator</a:t>
          </a:r>
          <a:endParaRPr lang="en-US" sz="1400" b="0" u="none" kern="1200" dirty="0"/>
        </a:p>
      </dsp:txBody>
      <dsp:txXfrm>
        <a:off x="88817" y="2017044"/>
        <a:ext cx="1540306" cy="770153"/>
      </dsp:txXfrm>
    </dsp:sp>
    <dsp:sp modelId="{7A3408F1-1346-4559-8A71-9684EF60872C}">
      <dsp:nvSpPr>
        <dsp:cNvPr id="0" name=""/>
        <dsp:cNvSpPr/>
      </dsp:nvSpPr>
      <dsp:spPr>
        <a:xfrm>
          <a:off x="3143796" y="1010845"/>
          <a:ext cx="1540306" cy="770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Director of Operations</a:t>
          </a:r>
          <a:endParaRPr lang="en-US" sz="1400" b="0" kern="1200" dirty="0"/>
        </a:p>
      </dsp:txBody>
      <dsp:txXfrm>
        <a:off x="3143796" y="1010845"/>
        <a:ext cx="1540306" cy="770153"/>
      </dsp:txXfrm>
    </dsp:sp>
    <dsp:sp modelId="{00F0A1F2-86DF-493C-80B8-82A9D837607C}">
      <dsp:nvSpPr>
        <dsp:cNvPr id="0" name=""/>
        <dsp:cNvSpPr/>
      </dsp:nvSpPr>
      <dsp:spPr>
        <a:xfrm>
          <a:off x="2230826" y="2027129"/>
          <a:ext cx="1540306" cy="770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Head of Hockey and Skating Operations</a:t>
          </a:r>
          <a:endParaRPr lang="en-US" sz="1400" b="0" kern="1200" dirty="0"/>
        </a:p>
      </dsp:txBody>
      <dsp:txXfrm>
        <a:off x="2230826" y="2027129"/>
        <a:ext cx="1540306" cy="770153"/>
      </dsp:txXfrm>
    </dsp:sp>
    <dsp:sp modelId="{DD0446E7-9022-42C0-8E14-B6CDE71611B2}">
      <dsp:nvSpPr>
        <dsp:cNvPr id="0" name=""/>
        <dsp:cNvSpPr/>
      </dsp:nvSpPr>
      <dsp:spPr>
        <a:xfrm>
          <a:off x="4066869" y="2027129"/>
          <a:ext cx="1540306" cy="770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Property Head of Maintenance</a:t>
          </a:r>
          <a:endParaRPr lang="en-US" sz="1400" b="0" kern="1200" dirty="0"/>
        </a:p>
      </dsp:txBody>
      <dsp:txXfrm>
        <a:off x="4066869" y="2027129"/>
        <a:ext cx="1540306" cy="770153"/>
      </dsp:txXfrm>
    </dsp:sp>
    <dsp:sp modelId="{D6E669E7-77CB-41C6-AF6F-26033E9C30F1}">
      <dsp:nvSpPr>
        <dsp:cNvPr id="0" name=""/>
        <dsp:cNvSpPr/>
      </dsp:nvSpPr>
      <dsp:spPr>
        <a:xfrm>
          <a:off x="2214682" y="2936963"/>
          <a:ext cx="1540306" cy="770153"/>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Camp and Social Events Coordinator</a:t>
          </a:r>
          <a:endParaRPr lang="en-US" sz="1400" b="0" kern="1200" dirty="0"/>
        </a:p>
      </dsp:txBody>
      <dsp:txXfrm>
        <a:off x="2214682" y="2936963"/>
        <a:ext cx="1540306" cy="770153"/>
      </dsp:txXfrm>
    </dsp:sp>
    <dsp:sp modelId="{440B23D8-D552-41E1-9B4F-55CE103BFA2A}">
      <dsp:nvSpPr>
        <dsp:cNvPr id="0" name=""/>
        <dsp:cNvSpPr/>
      </dsp:nvSpPr>
      <dsp:spPr>
        <a:xfrm>
          <a:off x="4077400" y="2936963"/>
          <a:ext cx="1540306" cy="770153"/>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Head of Soccer Operations</a:t>
          </a:r>
          <a:endParaRPr lang="en-US" sz="1400" b="0" kern="1200" dirty="0"/>
        </a:p>
      </dsp:txBody>
      <dsp:txXfrm>
        <a:off x="4077400" y="2936963"/>
        <a:ext cx="1540306" cy="770153"/>
      </dsp:txXfrm>
    </dsp:sp>
    <dsp:sp modelId="{2941E3A0-9F40-4C01-A4D2-823A46D40FA5}">
      <dsp:nvSpPr>
        <dsp:cNvPr id="0" name=""/>
        <dsp:cNvSpPr/>
      </dsp:nvSpPr>
      <dsp:spPr>
        <a:xfrm>
          <a:off x="4097872" y="3933962"/>
          <a:ext cx="1540306" cy="770153"/>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League and Tournament Coordinator</a:t>
          </a:r>
          <a:endParaRPr lang="en-US" sz="1400" b="0" kern="1200" dirty="0"/>
        </a:p>
      </dsp:txBody>
      <dsp:txXfrm>
        <a:off x="4097872" y="3933962"/>
        <a:ext cx="1540306" cy="770153"/>
      </dsp:txXfrm>
    </dsp:sp>
    <dsp:sp modelId="{F672CF58-5F22-4AE3-B6D5-AA10542C474C}">
      <dsp:nvSpPr>
        <dsp:cNvPr id="0" name=""/>
        <dsp:cNvSpPr/>
      </dsp:nvSpPr>
      <dsp:spPr>
        <a:xfrm>
          <a:off x="8708593" y="1003867"/>
          <a:ext cx="1540306" cy="7701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Director of Development</a:t>
          </a:r>
          <a:endParaRPr lang="en-US" sz="1400" b="0" kern="1200" dirty="0"/>
        </a:p>
      </dsp:txBody>
      <dsp:txXfrm>
        <a:off x="8708593" y="1003867"/>
        <a:ext cx="1540306" cy="770153"/>
      </dsp:txXfrm>
    </dsp:sp>
    <dsp:sp modelId="{3EEB4BF8-3568-4655-A59A-5FEC5977FD8C}">
      <dsp:nvSpPr>
        <dsp:cNvPr id="0" name=""/>
        <dsp:cNvSpPr/>
      </dsp:nvSpPr>
      <dsp:spPr>
        <a:xfrm>
          <a:off x="8708593" y="2017044"/>
          <a:ext cx="1540306" cy="770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Marketing Coordinator</a:t>
          </a:r>
          <a:endParaRPr lang="en-US" sz="1400" b="0" kern="1200" dirty="0"/>
        </a:p>
      </dsp:txBody>
      <dsp:txXfrm>
        <a:off x="8708593" y="2017044"/>
        <a:ext cx="1540306" cy="770153"/>
      </dsp:txXfrm>
    </dsp:sp>
    <dsp:sp modelId="{3AAEAF63-8BEF-4633-AD22-BDA181495E6C}">
      <dsp:nvSpPr>
        <dsp:cNvPr id="0" name=""/>
        <dsp:cNvSpPr/>
      </dsp:nvSpPr>
      <dsp:spPr>
        <a:xfrm>
          <a:off x="5993606" y="2917446"/>
          <a:ext cx="1540306" cy="770153"/>
        </a:xfrm>
        <a:prstGeom prst="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t>Child Care Coordinator</a:t>
          </a:r>
          <a:endParaRPr lang="en-US" sz="1400" b="0" kern="1200" dirty="0"/>
        </a:p>
      </dsp:txBody>
      <dsp:txXfrm>
        <a:off x="5993606" y="2917446"/>
        <a:ext cx="1540306" cy="77015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370A3-6847-4770-BAE0-862438C62089}" type="datetimeFigureOut">
              <a:rPr lang="en-US" smtClean="0"/>
              <a:t>1/24/2019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109BC-39F4-43B1-850C-D5EB0E6480C8}" type="slidenum">
              <a:rPr lang="en-US" smtClean="0"/>
              <a:t>‹#›</a:t>
            </a:fld>
            <a:endParaRPr lang="en-US" dirty="0"/>
          </a:p>
        </p:txBody>
      </p:sp>
    </p:spTree>
    <p:extLst>
      <p:ext uri="{BB962C8B-B14F-4D97-AF65-F5344CB8AC3E}">
        <p14:creationId xmlns:p14="http://schemas.microsoft.com/office/powerpoint/2010/main" val="88215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2109BC-39F4-43B1-850C-D5EB0E6480C8}" type="slidenum">
              <a:rPr lang="en-US" smtClean="0"/>
              <a:t>2</a:t>
            </a:fld>
            <a:endParaRPr lang="en-US" dirty="0"/>
          </a:p>
        </p:txBody>
      </p:sp>
    </p:spTree>
    <p:extLst>
      <p:ext uri="{BB962C8B-B14F-4D97-AF65-F5344CB8AC3E}">
        <p14:creationId xmlns:p14="http://schemas.microsoft.com/office/powerpoint/2010/main" val="2984492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2109BC-39F4-43B1-850C-D5EB0E6480C8}" type="slidenum">
              <a:rPr lang="en-US" smtClean="0"/>
              <a:t>4</a:t>
            </a:fld>
            <a:endParaRPr lang="en-US" dirty="0"/>
          </a:p>
        </p:txBody>
      </p:sp>
    </p:spTree>
    <p:extLst>
      <p:ext uri="{BB962C8B-B14F-4D97-AF65-F5344CB8AC3E}">
        <p14:creationId xmlns:p14="http://schemas.microsoft.com/office/powerpoint/2010/main" val="1739315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5" name="Номер слайда 21"/>
          <p:cNvSpPr>
            <a:spLocks noGrp="1"/>
          </p:cNvSpPr>
          <p:nvPr>
            <p:ph type="sldNum" sz="quarter" idx="4"/>
          </p:nvPr>
        </p:nvSpPr>
        <p:spPr>
          <a:xfrm>
            <a:off x="10919584" y="441326"/>
            <a:ext cx="703476" cy="244475"/>
          </a:xfrm>
          <a:prstGeom prst="rect">
            <a:avLst/>
          </a:prstGeom>
          <a:noFill/>
        </p:spPr>
        <p:txBody>
          <a:bodyPr vert="horz" lIns="0" tIns="0" rIns="0" bIns="0" rtlCol="0" anchor="ctr"/>
          <a:lstStyle>
            <a:lvl1pPr algn="r">
              <a:defRPr sz="803" b="1">
                <a:solidFill>
                  <a:schemeClr val="tx1">
                    <a:alpha val="50000"/>
                  </a:schemeClr>
                </a:solidFill>
                <a:latin typeface="+mn-lt"/>
              </a:defRPr>
            </a:lvl1pPr>
          </a:lstStyle>
          <a:p>
            <a:fld id="{D8D877B3-D348-4611-9BDB-C5374591D951}" type="slidenum">
              <a:rPr lang="en-US" smtClean="0"/>
              <a:pPr/>
              <a:t>‹#›</a:t>
            </a:fld>
            <a:endParaRPr lang="en-US" dirty="0"/>
          </a:p>
        </p:txBody>
      </p:sp>
      <p:sp>
        <p:nvSpPr>
          <p:cNvPr id="2" name="Oval 1"/>
          <p:cNvSpPr/>
          <p:nvPr/>
        </p:nvSpPr>
        <p:spPr>
          <a:xfrm>
            <a:off x="3139127" y="2540523"/>
            <a:ext cx="1998483" cy="1987966"/>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p:cNvSpPr/>
          <p:nvPr/>
        </p:nvSpPr>
        <p:spPr>
          <a:xfrm>
            <a:off x="9339902" y="3267948"/>
            <a:ext cx="535937" cy="533117"/>
          </a:xfrm>
          <a:prstGeom prst="ellipse">
            <a:avLst/>
          </a:prstGeom>
          <a:solidFill>
            <a:schemeClr val="accent1">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p:cNvSpPr/>
          <p:nvPr/>
        </p:nvSpPr>
        <p:spPr>
          <a:xfrm>
            <a:off x="1526768" y="3429000"/>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7" name="Заголовок 2"/>
          <p:cNvSpPr>
            <a:spLocks noGrp="1"/>
          </p:cNvSpPr>
          <p:nvPr>
            <p:ph type="title" hasCustomPrompt="1"/>
          </p:nvPr>
        </p:nvSpPr>
        <p:spPr>
          <a:xfrm>
            <a:off x="1104900" y="1979630"/>
            <a:ext cx="10668000" cy="2969443"/>
          </a:xfrm>
          <a:prstGeom prst="rect">
            <a:avLst/>
          </a:prstGeom>
          <a:effectLst/>
        </p:spPr>
        <p:txBody>
          <a:bodyPr tIns="0" bIns="91440" anchor="ctr" anchorCtr="0"/>
          <a:lstStyle>
            <a:lvl1pPr algn="ctr">
              <a:lnSpc>
                <a:spcPct val="150000"/>
              </a:lnSpc>
              <a:defRPr sz="11499" kern="3000" spc="2000" baseline="0"/>
            </a:lvl1pPr>
          </a:lstStyle>
          <a:p>
            <a:r>
              <a:rPr lang="en-US" dirty="0"/>
              <a:t>TITLE HERE</a:t>
            </a:r>
          </a:p>
        </p:txBody>
      </p:sp>
      <p:sp>
        <p:nvSpPr>
          <p:cNvPr id="10" name="Oval 9"/>
          <p:cNvSpPr/>
          <p:nvPr/>
        </p:nvSpPr>
        <p:spPr>
          <a:xfrm>
            <a:off x="3120076" y="1119481"/>
            <a:ext cx="4749538" cy="4724544"/>
          </a:xfrm>
          <a:prstGeom prst="ellipse">
            <a:avLst/>
          </a:prstGeom>
          <a:noFill/>
          <a:ln w="3175">
            <a:solidFill>
              <a:schemeClr val="tx1">
                <a:alpha val="1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2" name="Oval 11"/>
          <p:cNvSpPr/>
          <p:nvPr/>
        </p:nvSpPr>
        <p:spPr>
          <a:xfrm>
            <a:off x="1526769" y="1668430"/>
            <a:ext cx="3610841" cy="3591839"/>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7" name="Oval 16"/>
          <p:cNvSpPr/>
          <p:nvPr userDrawn="1"/>
        </p:nvSpPr>
        <p:spPr>
          <a:xfrm>
            <a:off x="1526768" y="3429000"/>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8" name="Freeform: Shape 17">
            <a:extLst>
              <a:ext uri="{FF2B5EF4-FFF2-40B4-BE49-F238E27FC236}">
                <a16:creationId xmlns="" xmlns:a16="http://schemas.microsoft.com/office/drawing/2014/main" id="{4703ED78-9792-4917-9463-BAE14924155A}"/>
              </a:ext>
            </a:extLst>
          </p:cNvPr>
          <p:cNvSpPr/>
          <p:nvPr userDrawn="1"/>
        </p:nvSpPr>
        <p:spPr>
          <a:xfrm rot="10800000">
            <a:off x="8439878" y="5850862"/>
            <a:ext cx="3682959" cy="100713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 xmlns:a16="http://schemas.microsoft.com/office/drawing/2014/main" id="{6CB0B64F-356D-4C37-BDB5-3CB1B066C4C9}"/>
              </a:ext>
            </a:extLst>
          </p:cNvPr>
          <p:cNvSpPr/>
          <p:nvPr userDrawn="1"/>
        </p:nvSpPr>
        <p:spPr>
          <a:xfrm>
            <a:off x="1104900" y="-9056"/>
            <a:ext cx="3682959" cy="100713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ubtitle 2">
            <a:extLst>
              <a:ext uri="{FF2B5EF4-FFF2-40B4-BE49-F238E27FC236}">
                <a16:creationId xmlns="" xmlns:a16="http://schemas.microsoft.com/office/drawing/2014/main" id="{742D2790-EA30-4E0B-B8F3-16FBA340C5A6}"/>
              </a:ext>
            </a:extLst>
          </p:cNvPr>
          <p:cNvSpPr>
            <a:spLocks noGrp="1"/>
          </p:cNvSpPr>
          <p:nvPr>
            <p:ph type="subTitle" idx="1" hasCustomPrompt="1"/>
          </p:nvPr>
        </p:nvSpPr>
        <p:spPr>
          <a:xfrm>
            <a:off x="1104900" y="4528489"/>
            <a:ext cx="10668000" cy="853179"/>
          </a:xfrm>
        </p:spPr>
        <p:txBody>
          <a:bodyPr vert="horz" lIns="0" tIns="45720" rIns="0" bIns="45720" rtlCol="0">
            <a:noAutofit/>
          </a:bodyPr>
          <a:lstStyle>
            <a:lvl1pPr marL="0" indent="0" algn="ctr">
              <a:buNone/>
              <a:defRPr lang="en-US" sz="3600" spc="600">
                <a:solidFill>
                  <a:srgbClr val="2F3342"/>
                </a:solidFill>
              </a:defRPr>
            </a:lvl1pPr>
          </a:lstStyle>
          <a:p>
            <a:pPr marL="228600" lvl="0" indent="-228600" algn="ctr"/>
            <a:r>
              <a:rPr lang="en-US" dirty="0"/>
              <a:t>CLICK TO EDIT MASTER SUBTITLE STYLE</a:t>
            </a:r>
          </a:p>
        </p:txBody>
      </p:sp>
    </p:spTree>
    <p:extLst>
      <p:ext uri="{BB962C8B-B14F-4D97-AF65-F5344CB8AC3E}">
        <p14:creationId xmlns:p14="http://schemas.microsoft.com/office/powerpoint/2010/main" val="2296669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0126770-6622-450D-A1F3-BC241C88D6CB}"/>
              </a:ext>
            </a:extLst>
          </p:cNvPr>
          <p:cNvSpPr>
            <a:spLocks noGrp="1"/>
          </p:cNvSpPr>
          <p:nvPr>
            <p:ph idx="1"/>
          </p:nvPr>
        </p:nvSpPr>
        <p:spPr>
          <a:xfrm>
            <a:off x="1104900" y="1352550"/>
            <a:ext cx="10248899" cy="48244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7062787" y="1199097"/>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 xmlns:a16="http://schemas.microsoft.com/office/drawing/2014/main" id="{EAF2EDC5-8FCA-8543-8C1F-688DA6DC9B9D}"/>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66877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EA32EE4F-6B2E-4FCC-BC34-5BF831F90260}"/>
              </a:ext>
            </a:extLst>
          </p:cNvPr>
          <p:cNvPicPr>
            <a:picLocks noChangeAspect="1"/>
          </p:cNvPicPr>
          <p:nvPr userDrawn="1"/>
        </p:nvPicPr>
        <p:blipFill>
          <a:blip r:embed="rId2"/>
          <a:srcRect/>
          <a:stretch>
            <a:fillRect/>
          </a:stretch>
        </p:blipFill>
        <p:spPr>
          <a:xfrm>
            <a:off x="5425439" y="0"/>
            <a:ext cx="6766561" cy="6858000"/>
          </a:xfrm>
          <a:custGeom>
            <a:avLst/>
            <a:gdLst>
              <a:gd name="connsiteX0" fmla="*/ 0 w 6766561"/>
              <a:gd name="connsiteY0" fmla="*/ 0 h 6858000"/>
              <a:gd name="connsiteX1" fmla="*/ 6766561 w 6766561"/>
              <a:gd name="connsiteY1" fmla="*/ 0 h 6858000"/>
              <a:gd name="connsiteX2" fmla="*/ 6766561 w 6766561"/>
              <a:gd name="connsiteY2" fmla="*/ 6858000 h 6858000"/>
              <a:gd name="connsiteX3" fmla="*/ 0 w 67665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66561" h="6858000">
                <a:moveTo>
                  <a:pt x="0" y="0"/>
                </a:moveTo>
                <a:lnTo>
                  <a:pt x="6766561" y="0"/>
                </a:lnTo>
                <a:lnTo>
                  <a:pt x="6766561" y="6858000"/>
                </a:lnTo>
                <a:lnTo>
                  <a:pt x="0" y="6858000"/>
                </a:lnTo>
                <a:close/>
              </a:path>
            </a:pathLst>
          </a:custGeom>
        </p:spPr>
      </p:pic>
      <p:sp>
        <p:nvSpPr>
          <p:cNvPr id="23" name="Oval 22"/>
          <p:cNvSpPr/>
          <p:nvPr/>
        </p:nvSpPr>
        <p:spPr>
          <a:xfrm>
            <a:off x="1755742"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66" name="Oval 65"/>
          <p:cNvSpPr/>
          <p:nvPr/>
        </p:nvSpPr>
        <p:spPr>
          <a:xfrm>
            <a:off x="392841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35" name="Oval 34"/>
          <p:cNvSpPr/>
          <p:nvPr/>
        </p:nvSpPr>
        <p:spPr>
          <a:xfrm>
            <a:off x="1524000" y="1812813"/>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8" name="Freeform: Shape 17">
            <a:extLst>
              <a:ext uri="{FF2B5EF4-FFF2-40B4-BE49-F238E27FC236}">
                <a16:creationId xmlns="" xmlns:a16="http://schemas.microsoft.com/office/drawing/2014/main" id="{125D7C1C-9CF4-47B3-9ABC-8F0E2CE6CD31}"/>
              </a:ext>
            </a:extLst>
          </p:cNvPr>
          <p:cNvSpPr/>
          <p:nvPr userDrawn="1"/>
        </p:nvSpPr>
        <p:spPr>
          <a:xfrm rot="10800000">
            <a:off x="3192203"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 xmlns:a16="http://schemas.microsoft.com/office/drawing/2014/main" id="{B0B53361-3F22-4468-B6F8-71E345F7077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 xmlns:a16="http://schemas.microsoft.com/office/drawing/2014/main" id="{B4B38687-48E7-4488-BB10-BDE4F5A73622}"/>
              </a:ext>
            </a:extLst>
          </p:cNvPr>
          <p:cNvSpPr>
            <a:spLocks noGrp="1"/>
          </p:cNvSpPr>
          <p:nvPr>
            <p:ph type="title"/>
          </p:nvPr>
        </p:nvSpPr>
        <p:spPr>
          <a:xfrm>
            <a:off x="1533144" y="1237089"/>
            <a:ext cx="4562856" cy="1563624"/>
          </a:xfrm>
        </p:spPr>
        <p:txBody>
          <a:bodyPr vert="horz" lIns="91440" tIns="0" rIns="91440" bIns="0" rtlCol="0" anchor="b" anchorCtr="0">
            <a:noAutofit/>
          </a:bodyPr>
          <a:lstStyle>
            <a:lvl1pPr>
              <a:defRPr lang="en-US" sz="3600" b="0" baseline="0" dirty="0">
                <a:solidFill>
                  <a:schemeClr val="tx1">
                    <a:lumMod val="85000"/>
                    <a:lumOff val="15000"/>
                  </a:schemeClr>
                </a:solidFill>
                <a:ea typeface="+mn-ea"/>
                <a:cs typeface="+mn-cs"/>
              </a:defRPr>
            </a:lvl1pPr>
          </a:lstStyle>
          <a:p>
            <a:pPr marL="0" lvl="0" indent="0">
              <a:lnSpc>
                <a:spcPct val="100000"/>
              </a:lnSpc>
              <a:spcBef>
                <a:spcPts val="0"/>
              </a:spcBef>
              <a:buFont typeface="Arial" panose="020B0604020202020204" pitchFamily="34" charset="0"/>
            </a:pPr>
            <a:r>
              <a:rPr lang="en-US" smtClean="0"/>
              <a:t>Click to edit Master title style</a:t>
            </a:r>
            <a:endParaRPr lang="en-US" dirty="0"/>
          </a:p>
        </p:txBody>
      </p:sp>
      <p:sp>
        <p:nvSpPr>
          <p:cNvPr id="6" name="Rectangle 5">
            <a:extLst>
              <a:ext uri="{FF2B5EF4-FFF2-40B4-BE49-F238E27FC236}">
                <a16:creationId xmlns="" xmlns:a16="http://schemas.microsoft.com/office/drawing/2014/main" id="{9F3A5C24-92D8-4CC1-AF50-F29B9C30BDBB}"/>
              </a:ext>
            </a:extLst>
          </p:cNvPr>
          <p:cNvSpPr/>
          <p:nvPr userDrawn="1"/>
        </p:nvSpPr>
        <p:spPr>
          <a:xfrm>
            <a:off x="5425439" y="0"/>
            <a:ext cx="676656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a:extLst>
              <a:ext uri="{FF2B5EF4-FFF2-40B4-BE49-F238E27FC236}">
                <a16:creationId xmlns="" xmlns:a16="http://schemas.microsoft.com/office/drawing/2014/main" id="{89F459E6-70DE-4FF8-AD0C-1B49B34CF781}"/>
              </a:ext>
            </a:extLst>
          </p:cNvPr>
          <p:cNvSpPr>
            <a:spLocks noGrp="1"/>
          </p:cNvSpPr>
          <p:nvPr>
            <p:ph type="body" idx="1"/>
          </p:nvPr>
        </p:nvSpPr>
        <p:spPr>
          <a:xfrm>
            <a:off x="1533143" y="2888791"/>
            <a:ext cx="4562856" cy="2410459"/>
          </a:xfrm>
        </p:spPr>
        <p:txBody>
          <a:bodyPr vert="horz" lIns="91440" tIns="73152" rIns="91440" bIns="45720" rtlCol="0">
            <a:noAutofit/>
          </a:bodyPr>
          <a:lstStyle>
            <a:lvl1pPr marL="0" indent="0" algn="l">
              <a:buNone/>
              <a:defRPr lang="en-US" sz="1400" b="0" i="0" baseline="0">
                <a:effectLst/>
              </a:defRPr>
            </a:lvl1pPr>
          </a:lstStyle>
          <a:p>
            <a:pPr marL="228600" lvl="0" indent="-228600">
              <a:lnSpc>
                <a:spcPct val="145000"/>
              </a:lnSpc>
              <a:spcBef>
                <a:spcPts val="0"/>
              </a:spcBef>
            </a:pPr>
            <a:r>
              <a:rPr lang="en-US" smtClean="0"/>
              <a:t>Click to edit Master text styles</a:t>
            </a:r>
          </a:p>
        </p:txBody>
      </p:sp>
    </p:spTree>
    <p:extLst>
      <p:ext uri="{BB962C8B-B14F-4D97-AF65-F5344CB8AC3E}">
        <p14:creationId xmlns:p14="http://schemas.microsoft.com/office/powerpoint/2010/main" val="236975078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7062787" y="1199097"/>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 xmlns:a16="http://schemas.microsoft.com/office/drawing/2014/main" id="{EAF2EDC5-8FCA-8543-8C1F-688DA6DC9B9D}"/>
              </a:ext>
            </a:extLst>
          </p:cNvPr>
          <p:cNvSpPr>
            <a:spLocks noGrp="1"/>
          </p:cNvSpPr>
          <p:nvPr>
            <p:ph type="title"/>
          </p:nvPr>
        </p:nvSpPr>
        <p:spPr/>
        <p:txBody>
          <a:bodyPr/>
          <a:lstStyle/>
          <a:p>
            <a:r>
              <a:rPr lang="en-US" smtClean="0"/>
              <a:t>Click to edit Master title style</a:t>
            </a:r>
            <a:endParaRPr lang="en-US"/>
          </a:p>
        </p:txBody>
      </p:sp>
      <p:sp>
        <p:nvSpPr>
          <p:cNvPr id="13" name="Content Placeholder 2">
            <a:extLst>
              <a:ext uri="{FF2B5EF4-FFF2-40B4-BE49-F238E27FC236}">
                <a16:creationId xmlns="" xmlns:a16="http://schemas.microsoft.com/office/drawing/2014/main" id="{28B56F67-6D31-4B9E-8530-E063E5785A3B}"/>
              </a:ext>
            </a:extLst>
          </p:cNvPr>
          <p:cNvSpPr>
            <a:spLocks noGrp="1"/>
          </p:cNvSpPr>
          <p:nvPr>
            <p:ph sz="half" idx="1"/>
          </p:nvPr>
        </p:nvSpPr>
        <p:spPr>
          <a:xfrm>
            <a:off x="1104900" y="1338606"/>
            <a:ext cx="4914900" cy="48383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3">
            <a:extLst>
              <a:ext uri="{FF2B5EF4-FFF2-40B4-BE49-F238E27FC236}">
                <a16:creationId xmlns="" xmlns:a16="http://schemas.microsoft.com/office/drawing/2014/main" id="{69E53391-9670-4404-BC42-063A6EC48EAA}"/>
              </a:ext>
            </a:extLst>
          </p:cNvPr>
          <p:cNvSpPr>
            <a:spLocks noGrp="1"/>
          </p:cNvSpPr>
          <p:nvPr>
            <p:ph sz="half" idx="2"/>
          </p:nvPr>
        </p:nvSpPr>
        <p:spPr>
          <a:xfrm>
            <a:off x="6172202" y="1338606"/>
            <a:ext cx="5181598" cy="48383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50755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7062787" y="1199097"/>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 xmlns:a16="http://schemas.microsoft.com/office/drawing/2014/main" id="{EAF2EDC5-8FCA-8543-8C1F-688DA6DC9B9D}"/>
              </a:ext>
            </a:extLst>
          </p:cNvPr>
          <p:cNvSpPr>
            <a:spLocks noGrp="1"/>
          </p:cNvSpPr>
          <p:nvPr>
            <p:ph type="title"/>
          </p:nvPr>
        </p:nvSpPr>
        <p:spPr/>
        <p:txBody>
          <a:bodyPr/>
          <a:lstStyle/>
          <a:p>
            <a:r>
              <a:rPr lang="en-US" smtClean="0"/>
              <a:t>Click to edit Master title style</a:t>
            </a:r>
            <a:endParaRPr lang="en-US"/>
          </a:p>
        </p:txBody>
      </p:sp>
      <p:sp>
        <p:nvSpPr>
          <p:cNvPr id="16" name="Text Placeholder 2">
            <a:extLst>
              <a:ext uri="{FF2B5EF4-FFF2-40B4-BE49-F238E27FC236}">
                <a16:creationId xmlns="" xmlns:a16="http://schemas.microsoft.com/office/drawing/2014/main" id="{9473839A-0FBA-4FFD-963E-C459DBF0194B}"/>
              </a:ext>
            </a:extLst>
          </p:cNvPr>
          <p:cNvSpPr>
            <a:spLocks noGrp="1"/>
          </p:cNvSpPr>
          <p:nvPr>
            <p:ph type="body" idx="1"/>
          </p:nvPr>
        </p:nvSpPr>
        <p:spPr>
          <a:xfrm>
            <a:off x="1104900" y="1341797"/>
            <a:ext cx="4892675"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3">
            <a:extLst>
              <a:ext uri="{FF2B5EF4-FFF2-40B4-BE49-F238E27FC236}">
                <a16:creationId xmlns="" xmlns:a16="http://schemas.microsoft.com/office/drawing/2014/main" id="{780A680B-0184-4FD9-B262-BC525F0FE003}"/>
              </a:ext>
            </a:extLst>
          </p:cNvPr>
          <p:cNvSpPr>
            <a:spLocks noGrp="1"/>
          </p:cNvSpPr>
          <p:nvPr>
            <p:ph sz="half" idx="2"/>
          </p:nvPr>
        </p:nvSpPr>
        <p:spPr>
          <a:xfrm>
            <a:off x="1104900" y="2308409"/>
            <a:ext cx="4892675" cy="3881254"/>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Text Placeholder 4">
            <a:extLst>
              <a:ext uri="{FF2B5EF4-FFF2-40B4-BE49-F238E27FC236}">
                <a16:creationId xmlns="" xmlns:a16="http://schemas.microsoft.com/office/drawing/2014/main" id="{2BB13104-4CA8-41CF-97D3-CC8715182B0E}"/>
              </a:ext>
            </a:extLst>
          </p:cNvPr>
          <p:cNvSpPr>
            <a:spLocks noGrp="1"/>
          </p:cNvSpPr>
          <p:nvPr>
            <p:ph type="body" sz="quarter" idx="3"/>
          </p:nvPr>
        </p:nvSpPr>
        <p:spPr>
          <a:xfrm>
            <a:off x="6194426" y="1341797"/>
            <a:ext cx="5160961"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Content Placeholder 5">
            <a:extLst>
              <a:ext uri="{FF2B5EF4-FFF2-40B4-BE49-F238E27FC236}">
                <a16:creationId xmlns="" xmlns:a16="http://schemas.microsoft.com/office/drawing/2014/main" id="{F6A37A72-F47E-45B8-B790-D1444B002380}"/>
              </a:ext>
            </a:extLst>
          </p:cNvPr>
          <p:cNvSpPr>
            <a:spLocks noGrp="1"/>
          </p:cNvSpPr>
          <p:nvPr>
            <p:ph sz="quarter" idx="4"/>
          </p:nvPr>
        </p:nvSpPr>
        <p:spPr>
          <a:xfrm>
            <a:off x="6194426" y="2308409"/>
            <a:ext cx="5160962" cy="3881254"/>
          </a:xfrm>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6796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5243414" y="6098258"/>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 xmlns:a16="http://schemas.microsoft.com/office/drawing/2014/main" id="{34A57A7D-E285-478E-A8B6-10716A7A7E88}"/>
              </a:ext>
            </a:extLst>
          </p:cNvPr>
          <p:cNvSpPr>
            <a:spLocks noGrp="1"/>
          </p:cNvSpPr>
          <p:nvPr>
            <p:ph type="title"/>
          </p:nvPr>
        </p:nvSpPr>
        <p:spPr>
          <a:xfrm>
            <a:off x="1104900" y="457200"/>
            <a:ext cx="3667125" cy="1600200"/>
          </a:xfrm>
        </p:spPr>
        <p:txBody>
          <a:bodyPr anchor="b"/>
          <a:lstStyle>
            <a:lvl1pPr>
              <a:defRPr sz="3200"/>
            </a:lvl1pPr>
          </a:lstStyle>
          <a:p>
            <a:r>
              <a:rPr lang="en-US" smtClean="0"/>
              <a:t>Click to edit Master title style</a:t>
            </a:r>
            <a:endParaRPr lang="en-US"/>
          </a:p>
        </p:txBody>
      </p:sp>
      <p:sp>
        <p:nvSpPr>
          <p:cNvPr id="15" name="Text Placeholder 3">
            <a:extLst>
              <a:ext uri="{FF2B5EF4-FFF2-40B4-BE49-F238E27FC236}">
                <a16:creationId xmlns="" xmlns:a16="http://schemas.microsoft.com/office/drawing/2014/main" id="{02638390-43F5-47D5-BE57-D060C6E9EBD1}"/>
              </a:ext>
            </a:extLst>
          </p:cNvPr>
          <p:cNvSpPr>
            <a:spLocks noGrp="1"/>
          </p:cNvSpPr>
          <p:nvPr>
            <p:ph type="body" sz="half" idx="2"/>
          </p:nvPr>
        </p:nvSpPr>
        <p:spPr>
          <a:xfrm>
            <a:off x="1104900" y="2057400"/>
            <a:ext cx="36671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6" name="Content Placeholder 2">
            <a:extLst>
              <a:ext uri="{FF2B5EF4-FFF2-40B4-BE49-F238E27FC236}">
                <a16:creationId xmlns="" xmlns:a16="http://schemas.microsoft.com/office/drawing/2014/main" id="{366B2167-56BA-4D43-889D-FD798AA1F6DE}"/>
              </a:ext>
            </a:extLst>
          </p:cNvPr>
          <p:cNvSpPr>
            <a:spLocks noGrp="1"/>
          </p:cNvSpPr>
          <p:nvPr>
            <p:ph idx="1"/>
          </p:nvPr>
        </p:nvSpPr>
        <p:spPr>
          <a:xfrm>
            <a:off x="4990896" y="457201"/>
            <a:ext cx="6364492"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03594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7062787" y="1199097"/>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 xmlns:a16="http://schemas.microsoft.com/office/drawing/2014/main" id="{EAF2EDC5-8FCA-8543-8C1F-688DA6DC9B9D}"/>
              </a:ext>
            </a:extLst>
          </p:cNvPr>
          <p:cNvSpPr>
            <a:spLocks noGrp="1"/>
          </p:cNvSpPr>
          <p:nvPr>
            <p:ph type="title"/>
          </p:nvPr>
        </p:nvSpPr>
        <p:spPr/>
        <p:txBody>
          <a:bodyPr/>
          <a:lstStyle/>
          <a:p>
            <a:r>
              <a:rPr lang="en-US" smtClean="0"/>
              <a:t>Click to edit Master title style</a:t>
            </a:r>
            <a:endParaRPr lang="en-US"/>
          </a:p>
        </p:txBody>
      </p:sp>
      <p:sp>
        <p:nvSpPr>
          <p:cNvPr id="2" name="Footer Placeholder 1">
            <a:extLst>
              <a:ext uri="{FF2B5EF4-FFF2-40B4-BE49-F238E27FC236}">
                <a16:creationId xmlns="" xmlns:a16="http://schemas.microsoft.com/office/drawing/2014/main" id="{CBD8003D-13A7-4986-AB10-F4984336278D}"/>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86716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Oval 6">
            <a:extLst>
              <a:ext uri="{FF2B5EF4-FFF2-40B4-BE49-F238E27FC236}">
                <a16:creationId xmlns="" xmlns:a16="http://schemas.microsoft.com/office/drawing/2014/main" id="{8F6A756B-881F-4AD8-88A2-0DEA57AC8086}"/>
              </a:ext>
            </a:extLst>
          </p:cNvPr>
          <p:cNvSpPr/>
          <p:nvPr userDrawn="1"/>
        </p:nvSpPr>
        <p:spPr>
          <a:xfrm>
            <a:off x="9575801" y="1199097"/>
            <a:ext cx="4695527" cy="4670817"/>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8" name="Oval 7">
            <a:extLst>
              <a:ext uri="{FF2B5EF4-FFF2-40B4-BE49-F238E27FC236}">
                <a16:creationId xmlns="" xmlns:a16="http://schemas.microsoft.com/office/drawing/2014/main" id="{52E1879E-468E-4022-BADB-7EA13901AAC4}"/>
              </a:ext>
            </a:extLst>
          </p:cNvPr>
          <p:cNvSpPr/>
          <p:nvPr userDrawn="1"/>
        </p:nvSpPr>
        <p:spPr>
          <a:xfrm>
            <a:off x="1058659" y="759742"/>
            <a:ext cx="5578882" cy="5549523"/>
          </a:xfrm>
          <a:prstGeom prst="ellipse">
            <a:avLst/>
          </a:prstGeom>
          <a:noFill/>
          <a:ln w="6350">
            <a:solidFill>
              <a:schemeClr val="tx1">
                <a:alpha val="10000"/>
              </a:schemeClr>
            </a:solidFill>
            <a:prstDash val="sysDot"/>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9" name="Oval 8">
            <a:extLst>
              <a:ext uri="{FF2B5EF4-FFF2-40B4-BE49-F238E27FC236}">
                <a16:creationId xmlns="" xmlns:a16="http://schemas.microsoft.com/office/drawing/2014/main" id="{C926C8E7-AF48-4D69-8A29-78C339929E06}"/>
              </a:ext>
            </a:extLst>
          </p:cNvPr>
          <p:cNvSpPr/>
          <p:nvPr userDrawn="1"/>
        </p:nvSpPr>
        <p:spPr>
          <a:xfrm>
            <a:off x="6309668" y="5745357"/>
            <a:ext cx="106064" cy="105506"/>
          </a:xfrm>
          <a:prstGeom prst="ellipse">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700" dirty="0"/>
          </a:p>
        </p:txBody>
      </p:sp>
      <p:sp>
        <p:nvSpPr>
          <p:cNvPr id="10" name="Oval 9">
            <a:extLst>
              <a:ext uri="{FF2B5EF4-FFF2-40B4-BE49-F238E27FC236}">
                <a16:creationId xmlns="" xmlns:a16="http://schemas.microsoft.com/office/drawing/2014/main" id="{12BAE379-8BA3-4C38-80B9-F6ECE8575046}"/>
              </a:ext>
            </a:extLst>
          </p:cNvPr>
          <p:cNvSpPr/>
          <p:nvPr userDrawn="1"/>
        </p:nvSpPr>
        <p:spPr>
          <a:xfrm>
            <a:off x="7062787" y="1199097"/>
            <a:ext cx="244510" cy="24322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700" dirty="0"/>
          </a:p>
        </p:txBody>
      </p:sp>
      <p:sp>
        <p:nvSpPr>
          <p:cNvPr id="11" name="Freeform: Shape 10">
            <a:extLst>
              <a:ext uri="{FF2B5EF4-FFF2-40B4-BE49-F238E27FC236}">
                <a16:creationId xmlns="" xmlns:a16="http://schemas.microsoft.com/office/drawing/2014/main" id="{BDC42F51-DCAB-4C33-9689-ABC135D1EE8D}"/>
              </a:ext>
            </a:extLst>
          </p:cNvPr>
          <p:cNvSpPr/>
          <p:nvPr userDrawn="1"/>
        </p:nvSpPr>
        <p:spPr>
          <a:xfrm rot="10800000">
            <a:off x="10507442" y="6397343"/>
            <a:ext cx="1684558" cy="460657"/>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 xmlns:a16="http://schemas.microsoft.com/office/drawing/2014/main" id="{A5BC48F8-98EB-4550-8EAC-1248034E9560}"/>
              </a:ext>
            </a:extLst>
          </p:cNvPr>
          <p:cNvSpPr/>
          <p:nvPr userDrawn="1"/>
        </p:nvSpPr>
        <p:spPr>
          <a:xfrm>
            <a:off x="1496753" y="0"/>
            <a:ext cx="2057848" cy="562736"/>
          </a:xfrm>
          <a:custGeom>
            <a:avLst/>
            <a:gdLst>
              <a:gd name="connsiteX0" fmla="*/ 0 w 1684558"/>
              <a:gd name="connsiteY0" fmla="*/ 0 h 460657"/>
              <a:gd name="connsiteX1" fmla="*/ 1684558 w 1684558"/>
              <a:gd name="connsiteY1" fmla="*/ 0 h 460657"/>
              <a:gd name="connsiteX2" fmla="*/ 1670866 w 1684558"/>
              <a:gd name="connsiteY2" fmla="*/ 22419 h 460657"/>
              <a:gd name="connsiteX3" fmla="*/ 842279 w 1684558"/>
              <a:gd name="connsiteY3" fmla="*/ 460657 h 460657"/>
              <a:gd name="connsiteX4" fmla="*/ 13692 w 1684558"/>
              <a:gd name="connsiteY4" fmla="*/ 22419 h 460657"/>
              <a:gd name="connsiteX5" fmla="*/ 0 w 1684558"/>
              <a:gd name="connsiteY5" fmla="*/ 0 h 460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558" h="460657">
                <a:moveTo>
                  <a:pt x="0" y="0"/>
                </a:moveTo>
                <a:lnTo>
                  <a:pt x="1684558" y="0"/>
                </a:lnTo>
                <a:lnTo>
                  <a:pt x="1670866" y="22419"/>
                </a:lnTo>
                <a:cubicBezTo>
                  <a:pt x="1491295" y="286821"/>
                  <a:pt x="1187195" y="460657"/>
                  <a:pt x="842279" y="460657"/>
                </a:cubicBezTo>
                <a:cubicBezTo>
                  <a:pt x="497363" y="460657"/>
                  <a:pt x="193263" y="286821"/>
                  <a:pt x="13692" y="22419"/>
                </a:cubicBezTo>
                <a:lnTo>
                  <a:pt x="0" y="0"/>
                </a:lnTo>
                <a:close/>
              </a:path>
            </a:pathLst>
          </a:cu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834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ED01DAC-95B2-4F9E-A9B4-92382F943753}"/>
              </a:ext>
            </a:extLst>
          </p:cNvPr>
          <p:cNvSpPr>
            <a:spLocks noGrp="1"/>
          </p:cNvSpPr>
          <p:nvPr>
            <p:ph type="title"/>
          </p:nvPr>
        </p:nvSpPr>
        <p:spPr>
          <a:xfrm>
            <a:off x="1104900" y="365125"/>
            <a:ext cx="10248899" cy="70327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 xmlns:a16="http://schemas.microsoft.com/office/drawing/2014/main" id="{B7D57AA7-D108-4C6F-9455-5A9AC5F7DB73}"/>
              </a:ext>
            </a:extLst>
          </p:cNvPr>
          <p:cNvSpPr>
            <a:spLocks noGrp="1"/>
          </p:cNvSpPr>
          <p:nvPr>
            <p:ph type="body" idx="1"/>
          </p:nvPr>
        </p:nvSpPr>
        <p:spPr>
          <a:xfrm>
            <a:off x="1104900" y="1825625"/>
            <a:ext cx="10248899"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 xmlns:a16="http://schemas.microsoft.com/office/drawing/2014/main" id="{E3BBCC2B-A9FA-4472-8509-74B42C12A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cxnSp>
        <p:nvCxnSpPr>
          <p:cNvPr id="13" name="Straight Connector 12">
            <a:extLst>
              <a:ext uri="{FF2B5EF4-FFF2-40B4-BE49-F238E27FC236}">
                <a16:creationId xmlns="" xmlns:a16="http://schemas.microsoft.com/office/drawing/2014/main" id="{1BD32F58-EB48-4836-BA45-971BA1AA1608}"/>
              </a:ext>
            </a:extLst>
          </p:cNvPr>
          <p:cNvCxnSpPr/>
          <p:nvPr userDrawn="1"/>
        </p:nvCxnSpPr>
        <p:spPr>
          <a:xfrm>
            <a:off x="559704" y="5537210"/>
            <a:ext cx="0" cy="1320791"/>
          </a:xfrm>
          <a:prstGeom prst="line">
            <a:avLst/>
          </a:prstGeom>
          <a:ln w="19050">
            <a:solidFill>
              <a:schemeClr val="tx1">
                <a:alpha val="70000"/>
              </a:schemeClr>
            </a:solidFill>
            <a:prstDash val="solid"/>
          </a:ln>
        </p:spPr>
        <p:style>
          <a:lnRef idx="1">
            <a:schemeClr val="accent1"/>
          </a:lnRef>
          <a:fillRef idx="0">
            <a:schemeClr val="accent1"/>
          </a:fillRef>
          <a:effectRef idx="0">
            <a:schemeClr val="accent1"/>
          </a:effectRef>
          <a:fontRef idx="minor">
            <a:schemeClr val="tx1"/>
          </a:fontRef>
        </p:style>
      </p:cxnSp>
      <p:sp>
        <p:nvSpPr>
          <p:cNvPr id="18" name="Shape 61">
            <a:extLst>
              <a:ext uri="{FF2B5EF4-FFF2-40B4-BE49-F238E27FC236}">
                <a16:creationId xmlns="" xmlns:a16="http://schemas.microsoft.com/office/drawing/2014/main" id="{9DA099E0-27DA-42BD-9D42-E4CA07B78FDD}"/>
              </a:ext>
            </a:extLst>
          </p:cNvPr>
          <p:cNvSpPr/>
          <p:nvPr userDrawn="1"/>
        </p:nvSpPr>
        <p:spPr>
          <a:xfrm rot="16200000">
            <a:off x="-1548505" y="3225098"/>
            <a:ext cx="4216420" cy="407804"/>
          </a:xfrm>
          <a:prstGeom prst="rect">
            <a:avLst/>
          </a:prstGeom>
          <a:ln w="3175">
            <a:miter lim="400000"/>
          </a:ln>
          <a:extLst>
            <a:ext uri="{C572A759-6A51-4108-AA02-DFA0A04FC94B}">
              <ma14:wrappingTextBoxFlag xmlns:ma14="http://schemas.microsoft.com/office/mac/drawingml/2011/main" xmlns="" val="1"/>
            </a:ext>
          </a:extLst>
        </p:spPr>
        <p:txBody>
          <a:bodyPr wrap="square" lIns="19050" tIns="19050" rIns="19050" bIns="19050" anchor="ctr">
            <a:spAutoFit/>
          </a:bodyPr>
          <a:lstStyle/>
          <a:p>
            <a:pPr marL="0" indent="0" algn="ctr">
              <a:buFont typeface="Arial" panose="020B0604020202020204" pitchFamily="34" charset="0"/>
              <a:buNone/>
              <a:defRPr sz="3000">
                <a:solidFill>
                  <a:srgbClr val="3A3B39"/>
                </a:solidFill>
                <a:latin typeface="Bebas"/>
                <a:ea typeface="Bebas"/>
                <a:cs typeface="Bebas"/>
                <a:sym typeface="Bebas"/>
              </a:defRPr>
            </a:pPr>
            <a:r>
              <a:rPr lang="en-US" sz="2400" b="1" kern="1200" spc="600" dirty="0">
                <a:solidFill>
                  <a:srgbClr val="2F3342"/>
                </a:solidFill>
                <a:latin typeface="+mn-lt"/>
                <a:ea typeface="+mn-ea"/>
                <a:cs typeface="+mn-cs"/>
                <a:sym typeface="Bebas"/>
              </a:rPr>
              <a:t>4</a:t>
            </a:r>
            <a:r>
              <a:rPr lang="en-US" sz="2400" b="1" kern="1200" spc="600" baseline="30000" dirty="0">
                <a:solidFill>
                  <a:srgbClr val="2F3342"/>
                </a:solidFill>
                <a:latin typeface="+mn-lt"/>
                <a:ea typeface="+mn-ea"/>
                <a:cs typeface="+mn-cs"/>
                <a:sym typeface="Bebas"/>
              </a:rPr>
              <a:t>TH </a:t>
            </a:r>
            <a:r>
              <a:rPr lang="en-US" sz="2400" b="1" kern="1200" spc="600" dirty="0">
                <a:solidFill>
                  <a:schemeClr val="accent1"/>
                </a:solidFill>
                <a:latin typeface="+mn-lt"/>
                <a:ea typeface="+mn-ea"/>
                <a:cs typeface="+mn-cs"/>
                <a:sym typeface="Bebas"/>
              </a:rPr>
              <a:t>COFFEE</a:t>
            </a:r>
            <a:endParaRPr lang="en-US" sz="2400" b="1" i="0" spc="600" dirty="0">
              <a:solidFill>
                <a:schemeClr val="accent1"/>
              </a:solidFill>
              <a:latin typeface="+mn-lt"/>
              <a:cs typeface="Gill Sans" panose="020B0502020104020203" pitchFamily="34" charset="-79"/>
            </a:endParaRPr>
          </a:p>
        </p:txBody>
      </p:sp>
      <p:sp>
        <p:nvSpPr>
          <p:cNvPr id="19" name="Номер слайда 21">
            <a:extLst>
              <a:ext uri="{FF2B5EF4-FFF2-40B4-BE49-F238E27FC236}">
                <a16:creationId xmlns="" xmlns:a16="http://schemas.microsoft.com/office/drawing/2014/main" id="{BDEFFF1D-21D1-45B8-A062-F9140F937EE2}"/>
              </a:ext>
            </a:extLst>
          </p:cNvPr>
          <p:cNvSpPr txBox="1">
            <a:spLocks/>
          </p:cNvSpPr>
          <p:nvPr userDrawn="1"/>
        </p:nvSpPr>
        <p:spPr>
          <a:xfrm>
            <a:off x="10919584" y="441326"/>
            <a:ext cx="703476" cy="244475"/>
          </a:xfrm>
          <a:prstGeom prst="rect">
            <a:avLst/>
          </a:prstGeom>
          <a:noFill/>
        </p:spPr>
        <p:txBody>
          <a:bodyPr vert="horz" lIns="0" tIns="0" rIns="0" bIns="0" rtlCol="0" anchor="ctr"/>
          <a:lstStyle>
            <a:defPPr>
              <a:defRPr lang="en-US"/>
            </a:defPPr>
            <a:lvl1pPr marL="0" algn="r" defTabSz="914400" rtl="0" eaLnBrk="1" latinLnBrk="0" hangingPunct="1">
              <a:defRPr sz="803" b="1" kern="1200">
                <a:solidFill>
                  <a:schemeClr val="tx1">
                    <a:alpha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D877B3-D348-4611-9BDB-C5374591D951}" type="slidenum">
              <a:rPr lang="en-US" sz="1000" smtClean="0"/>
              <a:pPr/>
              <a:t>‹#›</a:t>
            </a:fld>
            <a:endParaRPr lang="en-US" sz="1000" dirty="0"/>
          </a:p>
        </p:txBody>
      </p:sp>
      <p:cxnSp>
        <p:nvCxnSpPr>
          <p:cNvPr id="20" name="Straight Connector 19">
            <a:extLst>
              <a:ext uri="{FF2B5EF4-FFF2-40B4-BE49-F238E27FC236}">
                <a16:creationId xmlns="" xmlns:a16="http://schemas.microsoft.com/office/drawing/2014/main" id="{DFEBA112-2FA0-448A-A373-EB297C4661F0}"/>
              </a:ext>
            </a:extLst>
          </p:cNvPr>
          <p:cNvCxnSpPr/>
          <p:nvPr userDrawn="1"/>
        </p:nvCxnSpPr>
        <p:spPr>
          <a:xfrm>
            <a:off x="559704" y="0"/>
            <a:ext cx="0" cy="1320791"/>
          </a:xfrm>
          <a:prstGeom prst="line">
            <a:avLst/>
          </a:prstGeom>
          <a:ln w="19050">
            <a:solidFill>
              <a:schemeClr val="tx1">
                <a:alpha val="7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065101"/>
      </p:ext>
    </p:extLst>
  </p:cSld>
  <p:clrMap bg1="dk1" tx1="lt1" bg2="dk2" tx2="lt2" accent1="accent1" accent2="accent2" accent3="accent3" accent4="accent4" accent5="accent5" accent6="accent6" hlink="hlink" folHlink="folHlink"/>
  <p:sldLayoutIdLst>
    <p:sldLayoutId id="2147483666" r:id="rId1"/>
    <p:sldLayoutId id="2147483650" r:id="rId2"/>
    <p:sldLayoutId id="2147483677" r:id="rId3"/>
    <p:sldLayoutId id="2147483673" r:id="rId4"/>
    <p:sldLayoutId id="2147483674" r:id="rId5"/>
    <p:sldLayoutId id="2147483680" r:id="rId6"/>
    <p:sldLayoutId id="2147483678" r:id="rId7"/>
    <p:sldLayoutId id="2147483679"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6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hrm.org/academicinitiatives/Documents/Frostburg_Fit_Scenario%20B_Instructors%20Manual.pdf" TargetMode="External"/><Relationship Id="rId2" Type="http://schemas.openxmlformats.org/officeDocument/2006/relationships/hyperlink" Target="https://smallbusiness.chron.com/importance-documenting-disciplinary-actions-workplace-14598.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1944279"/>
            <a:ext cx="10668000" cy="2969443"/>
          </a:xfrm>
        </p:spPr>
        <p:txBody>
          <a:bodyPr>
            <a:normAutofit/>
          </a:bodyPr>
          <a:lstStyle/>
          <a:p>
            <a:r>
              <a:rPr lang="en-US" sz="9600" b="1" dirty="0" smtClean="0"/>
              <a:t>Frostburg Fit</a:t>
            </a:r>
            <a:endParaRPr lang="en-US" sz="9600" b="1" dirty="0"/>
          </a:p>
        </p:txBody>
      </p:sp>
      <p:sp>
        <p:nvSpPr>
          <p:cNvPr id="10" name="Text Placeholder 9"/>
          <p:cNvSpPr>
            <a:spLocks noGrp="1"/>
          </p:cNvSpPr>
          <p:nvPr>
            <p:ph type="body" idx="1"/>
          </p:nvPr>
        </p:nvSpPr>
        <p:spPr/>
        <p:txBody>
          <a:bodyPr/>
          <a:lstStyle/>
          <a:p>
            <a:r>
              <a:rPr lang="en-US" sz="2400" b="1" dirty="0" smtClean="0">
                <a:solidFill>
                  <a:schemeClr val="accent3"/>
                </a:solidFill>
                <a:effectLst>
                  <a:outerShdw blurRad="38100" dist="38100" dir="2700000" algn="tl">
                    <a:srgbClr val="000000">
                      <a:alpha val="43137"/>
                    </a:srgbClr>
                  </a:outerShdw>
                </a:effectLst>
              </a:rPr>
              <a:t>SCENARIO B: Employee Conduct/HR Strategy</a:t>
            </a:r>
            <a:endParaRPr lang="en-US" sz="2400" b="1" dirty="0">
              <a:solidFill>
                <a:schemeClr val="accent3"/>
              </a:solidFill>
              <a:effectLst>
                <a:outerShdw blurRad="38100" dist="38100" dir="2700000" algn="tl">
                  <a:srgbClr val="000000">
                    <a:alpha val="43137"/>
                  </a:srgbClr>
                </a:outerShdw>
              </a:effectLst>
            </a:endParaRPr>
          </a:p>
        </p:txBody>
      </p:sp>
      <p:sp>
        <p:nvSpPr>
          <p:cNvPr id="3" name="Rectangle 2"/>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66463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noAutofit/>
          </a:bodyPr>
          <a:lstStyle/>
          <a:p>
            <a:pPr>
              <a:lnSpc>
                <a:spcPct val="150000"/>
              </a:lnSpc>
            </a:pPr>
            <a:r>
              <a:rPr lang="en-US" sz="3200" b="1" u="sng" spc="600" dirty="0" smtClean="0"/>
              <a:t>FROSTBURG FIT</a:t>
            </a:r>
          </a:p>
          <a:p>
            <a:pPr marL="747713" lvl="1" indent="-290513">
              <a:lnSpc>
                <a:spcPct val="150000"/>
              </a:lnSpc>
              <a:buFont typeface="Wingdings" panose="05000000000000000000" pitchFamily="2" charset="2"/>
              <a:buChar char="Ø"/>
            </a:pPr>
            <a:r>
              <a:rPr lang="en-US" dirty="0" smtClean="0"/>
              <a:t>Nonprofit recreational center located at Frostburg Falls</a:t>
            </a:r>
          </a:p>
          <a:p>
            <a:pPr marL="747713" lvl="1" indent="-290513">
              <a:lnSpc>
                <a:spcPct val="150000"/>
              </a:lnSpc>
              <a:buFont typeface="Wingdings" panose="05000000000000000000" pitchFamily="2" charset="2"/>
              <a:buChar char="Ø"/>
            </a:pPr>
            <a:r>
              <a:rPr lang="en-US" dirty="0" smtClean="0"/>
              <a:t>Offers the young generation opportunities for physical activities and slowly expanded to offering services to adults too (</a:t>
            </a:r>
            <a:r>
              <a:rPr lang="en-US" dirty="0" err="1" smtClean="0"/>
              <a:t>Riccio</a:t>
            </a:r>
            <a:r>
              <a:rPr lang="en-US" dirty="0" smtClean="0"/>
              <a:t>, 2016).</a:t>
            </a:r>
          </a:p>
          <a:p>
            <a:pPr marL="747713" lvl="1" indent="-290513">
              <a:lnSpc>
                <a:spcPct val="150000"/>
              </a:lnSpc>
              <a:buFont typeface="Wingdings" panose="05000000000000000000" pitchFamily="2" charset="2"/>
              <a:buChar char="Ø"/>
            </a:pPr>
            <a:r>
              <a:rPr lang="en-US" dirty="0" smtClean="0"/>
              <a:t>Started with 5 part-time employees back in 1993</a:t>
            </a:r>
          </a:p>
          <a:p>
            <a:pPr marL="747713" lvl="1" indent="-290513">
              <a:lnSpc>
                <a:spcPct val="150000"/>
              </a:lnSpc>
              <a:buFont typeface="Wingdings" panose="05000000000000000000" pitchFamily="2" charset="2"/>
              <a:buChar char="Ø"/>
            </a:pPr>
            <a:r>
              <a:rPr lang="en-US" dirty="0" smtClean="0"/>
              <a:t>Increased to employment to 28 full-time workers and 43 part-timers over the years (</a:t>
            </a:r>
            <a:r>
              <a:rPr lang="en-US" dirty="0" err="1" smtClean="0"/>
              <a:t>Riccio</a:t>
            </a:r>
            <a:r>
              <a:rPr lang="en-US" dirty="0" smtClean="0"/>
              <a:t>, 2016).</a:t>
            </a:r>
          </a:p>
        </p:txBody>
      </p:sp>
      <p:sp>
        <p:nvSpPr>
          <p:cNvPr id="3" name="Title 2"/>
          <p:cNvSpPr>
            <a:spLocks noGrp="1"/>
          </p:cNvSpPr>
          <p:nvPr>
            <p:ph type="title"/>
          </p:nvPr>
        </p:nvSpPr>
        <p:spPr/>
        <p:txBody>
          <a:bodyPr/>
          <a:lstStyle/>
          <a:p>
            <a:r>
              <a:rPr lang="en-US" dirty="0" smtClean="0"/>
              <a:t>BACKGROUND: FROSTBURG FIT</a:t>
            </a: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858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7872191" y="4036245"/>
            <a:ext cx="0" cy="281021"/>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Content Placeholder 4"/>
          <p:cNvGraphicFramePr>
            <a:graphicFrameLocks noGrp="1"/>
          </p:cNvGraphicFramePr>
          <p:nvPr>
            <p:ph idx="1"/>
            <p:extLst>
              <p:ext uri="{D42A27DB-BD31-4B8C-83A1-F6EECF244321}">
                <p14:modId xmlns:p14="http://schemas.microsoft.com/office/powerpoint/2010/main" val="2217332038"/>
              </p:ext>
            </p:extLst>
          </p:nvPr>
        </p:nvGraphicFramePr>
        <p:xfrm>
          <a:off x="1104900" y="1352550"/>
          <a:ext cx="10248900" cy="4824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fontScale="90000"/>
          </a:bodyPr>
          <a:lstStyle/>
          <a:p>
            <a:r>
              <a:rPr lang="en-US" dirty="0" smtClean="0"/>
              <a:t>FROSTBURG FIT ORGANIZATIONAL CHART</a:t>
            </a: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5017168" y="3267159"/>
            <a:ext cx="28514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868653" y="3267159"/>
            <a:ext cx="0" cy="281021"/>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102552" y="3407669"/>
            <a:ext cx="1536192" cy="76809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Associate Director </a:t>
            </a:r>
            <a:r>
              <a:rPr lang="en-US" sz="1400" dirty="0"/>
              <a:t>of </a:t>
            </a:r>
            <a:r>
              <a:rPr lang="en-US" sz="1400" dirty="0" smtClean="0"/>
              <a:t>Programming</a:t>
            </a:r>
            <a:endParaRPr lang="en-US" sz="1400" dirty="0"/>
          </a:p>
        </p:txBody>
      </p:sp>
      <p:sp>
        <p:nvSpPr>
          <p:cNvPr id="12" name="TextBox 11"/>
          <p:cNvSpPr txBox="1"/>
          <p:nvPr/>
        </p:nvSpPr>
        <p:spPr>
          <a:xfrm>
            <a:off x="734096" y="6388768"/>
            <a:ext cx="4463546" cy="369332"/>
          </a:xfrm>
          <a:prstGeom prst="rect">
            <a:avLst/>
          </a:prstGeom>
          <a:noFill/>
        </p:spPr>
        <p:txBody>
          <a:bodyPr wrap="square" rtlCol="0">
            <a:spAutoFit/>
          </a:bodyPr>
          <a:lstStyle/>
          <a:p>
            <a:r>
              <a:rPr lang="en-US" dirty="0" smtClean="0"/>
              <a:t>Source: Steve </a:t>
            </a:r>
            <a:r>
              <a:rPr lang="en-US" dirty="0" err="1" smtClean="0"/>
              <a:t>Riccio</a:t>
            </a:r>
            <a:r>
              <a:rPr lang="en-US" dirty="0" smtClean="0"/>
              <a:t> (2016)</a:t>
            </a:r>
            <a:endParaRPr lang="en-US" dirty="0"/>
          </a:p>
        </p:txBody>
      </p:sp>
    </p:spTree>
    <p:extLst>
      <p:ext uri="{BB962C8B-B14F-4D97-AF65-F5344CB8AC3E}">
        <p14:creationId xmlns:p14="http://schemas.microsoft.com/office/powerpoint/2010/main" val="12178444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chor="ctr">
            <a:noAutofit/>
          </a:bodyPr>
          <a:lstStyle/>
          <a:p>
            <a:pPr>
              <a:lnSpc>
                <a:spcPct val="150000"/>
              </a:lnSpc>
            </a:pPr>
            <a:r>
              <a:rPr lang="en-US" sz="3200" b="1" u="sng" spc="300" dirty="0"/>
              <a:t>PROBLEM</a:t>
            </a:r>
            <a:endParaRPr lang="en-US" sz="2400" b="1" dirty="0"/>
          </a:p>
          <a:p>
            <a:pPr lvl="1">
              <a:lnSpc>
                <a:spcPct val="150000"/>
              </a:lnSpc>
              <a:buFont typeface="Wingdings" panose="05000000000000000000" pitchFamily="2" charset="2"/>
              <a:buChar char="Ø"/>
            </a:pPr>
            <a:r>
              <a:rPr lang="en-US" dirty="0" smtClean="0"/>
              <a:t> No personnel directly dedicated </a:t>
            </a:r>
            <a:r>
              <a:rPr lang="en-US" dirty="0" smtClean="0"/>
              <a:t>to </a:t>
            </a:r>
            <a:r>
              <a:rPr lang="en-US" dirty="0"/>
              <a:t>H</a:t>
            </a:r>
            <a:r>
              <a:rPr lang="en-US" dirty="0" smtClean="0"/>
              <a:t>uman </a:t>
            </a:r>
            <a:r>
              <a:rPr lang="en-US" dirty="0"/>
              <a:t>R</a:t>
            </a:r>
            <a:r>
              <a:rPr lang="en-US" dirty="0" smtClean="0"/>
              <a:t>esource</a:t>
            </a:r>
            <a:r>
              <a:rPr lang="en-US" dirty="0" smtClean="0"/>
              <a:t>;</a:t>
            </a:r>
          </a:p>
          <a:p>
            <a:pPr lvl="1">
              <a:lnSpc>
                <a:spcPct val="150000"/>
              </a:lnSpc>
              <a:buFont typeface="Wingdings" panose="05000000000000000000" pitchFamily="2" charset="2"/>
              <a:buChar char="Ø"/>
            </a:pPr>
            <a:r>
              <a:rPr lang="en-US" dirty="0"/>
              <a:t> </a:t>
            </a:r>
            <a:r>
              <a:rPr lang="en-US" dirty="0" smtClean="0"/>
              <a:t>Sloppy hiring process;</a:t>
            </a:r>
          </a:p>
          <a:p>
            <a:pPr lvl="1">
              <a:lnSpc>
                <a:spcPct val="150000"/>
              </a:lnSpc>
              <a:buFont typeface="Wingdings" panose="05000000000000000000" pitchFamily="2" charset="2"/>
              <a:buChar char="Ø"/>
            </a:pPr>
            <a:r>
              <a:rPr lang="en-US" dirty="0"/>
              <a:t> </a:t>
            </a:r>
            <a:r>
              <a:rPr lang="en-US" dirty="0" smtClean="0"/>
              <a:t>Performance management issues;</a:t>
            </a:r>
          </a:p>
          <a:p>
            <a:pPr lvl="1">
              <a:lnSpc>
                <a:spcPct val="150000"/>
              </a:lnSpc>
              <a:buFont typeface="Wingdings" panose="05000000000000000000" pitchFamily="2" charset="2"/>
              <a:buChar char="Ø"/>
            </a:pPr>
            <a:r>
              <a:rPr lang="en-US" dirty="0" smtClean="0"/>
              <a:t> Employee relations issues;</a:t>
            </a:r>
          </a:p>
          <a:p>
            <a:pPr lvl="1">
              <a:lnSpc>
                <a:spcPct val="150000"/>
              </a:lnSpc>
              <a:buFont typeface="Wingdings" panose="05000000000000000000" pitchFamily="2" charset="2"/>
              <a:buChar char="Ø"/>
            </a:pPr>
            <a:r>
              <a:rPr lang="en-US" dirty="0" smtClean="0"/>
              <a:t> Incomplete personnel files;</a:t>
            </a:r>
          </a:p>
          <a:p>
            <a:pPr lvl="1">
              <a:lnSpc>
                <a:spcPct val="150000"/>
              </a:lnSpc>
              <a:buFont typeface="Wingdings" panose="05000000000000000000" pitchFamily="2" charset="2"/>
              <a:buChar char="Ø"/>
            </a:pPr>
            <a:r>
              <a:rPr lang="en-US" dirty="0" smtClean="0"/>
              <a:t> Progressive discipline policy not being followed.</a:t>
            </a:r>
          </a:p>
        </p:txBody>
      </p:sp>
      <p:sp>
        <p:nvSpPr>
          <p:cNvPr id="3" name="Title 2"/>
          <p:cNvSpPr>
            <a:spLocks noGrp="1"/>
          </p:cNvSpPr>
          <p:nvPr>
            <p:ph type="title"/>
          </p:nvPr>
        </p:nvSpPr>
        <p:spPr/>
        <p:txBody>
          <a:bodyPr/>
          <a:lstStyle/>
          <a:p>
            <a:r>
              <a:rPr lang="en-US" dirty="0" smtClean="0"/>
              <a:t>FROSTBURG FIT PROBLEM OVERVIEW</a:t>
            </a: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4096" y="6388768"/>
            <a:ext cx="4463546" cy="369332"/>
          </a:xfrm>
          <a:prstGeom prst="rect">
            <a:avLst/>
          </a:prstGeom>
          <a:noFill/>
        </p:spPr>
        <p:txBody>
          <a:bodyPr wrap="square" rtlCol="0">
            <a:spAutoFit/>
          </a:bodyPr>
          <a:lstStyle/>
          <a:p>
            <a:r>
              <a:rPr lang="en-US" dirty="0" smtClean="0"/>
              <a:t>Source: Steve </a:t>
            </a:r>
            <a:r>
              <a:rPr lang="en-US" dirty="0" err="1" smtClean="0"/>
              <a:t>Riccio</a:t>
            </a:r>
            <a:r>
              <a:rPr lang="en-US" dirty="0" smtClean="0"/>
              <a:t> (2016)</a:t>
            </a:r>
            <a:endParaRPr lang="en-US" dirty="0"/>
          </a:p>
        </p:txBody>
      </p:sp>
    </p:spTree>
    <p:extLst>
      <p:ext uri="{BB962C8B-B14F-4D97-AF65-F5344CB8AC3E}">
        <p14:creationId xmlns:p14="http://schemas.microsoft.com/office/powerpoint/2010/main" val="4057980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04900" y="457199"/>
            <a:ext cx="3667125" cy="2610853"/>
          </a:xfrm>
        </p:spPr>
        <p:txBody>
          <a:bodyPr>
            <a:normAutofit/>
          </a:bodyPr>
          <a:lstStyle/>
          <a:p>
            <a:r>
              <a:rPr lang="en-US" sz="3600" b="1" spc="300" dirty="0" smtClean="0"/>
              <a:t>PROGRESSIVE DISCIPLINE POLICY</a:t>
            </a:r>
            <a:endParaRPr lang="en-US" sz="3600" b="1" spc="300" dirty="0"/>
          </a:p>
        </p:txBody>
      </p:sp>
      <p:sp>
        <p:nvSpPr>
          <p:cNvPr id="6" name="Text Placeholder 5"/>
          <p:cNvSpPr>
            <a:spLocks noGrp="1"/>
          </p:cNvSpPr>
          <p:nvPr>
            <p:ph type="body" sz="half" idx="2"/>
          </p:nvPr>
        </p:nvSpPr>
        <p:spPr>
          <a:xfrm>
            <a:off x="1104900" y="2983832"/>
            <a:ext cx="3667125" cy="2899610"/>
          </a:xfrm>
        </p:spPr>
        <p:txBody>
          <a:bodyPr anchor="ctr">
            <a:normAutofit/>
          </a:bodyPr>
          <a:lstStyle/>
          <a:p>
            <a:pPr marL="285750" indent="-285750">
              <a:buFont typeface="Arial" panose="020B0604020202020204" pitchFamily="34" charset="0"/>
              <a:buChar char="•"/>
            </a:pPr>
            <a:r>
              <a:rPr lang="en-US" sz="2400" dirty="0"/>
              <a:t>The aim is to ensure that employees are meeting Frostburg Fit’s work performance standards</a:t>
            </a:r>
            <a:r>
              <a:rPr lang="en-US" sz="2400" dirty="0" smtClean="0"/>
              <a:t>.</a:t>
            </a:r>
            <a:endParaRPr lang="en-US" sz="24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323833869"/>
              </p:ext>
            </p:extLst>
          </p:nvPr>
        </p:nvGraphicFramePr>
        <p:xfrm>
          <a:off x="5666874" y="1348740"/>
          <a:ext cx="5688514" cy="4160520"/>
        </p:xfrm>
        <a:graphic>
          <a:graphicData uri="http://schemas.openxmlformats.org/drawingml/2006/table">
            <a:tbl>
              <a:tblPr firstRow="1" bandRow="1">
                <a:tableStyleId>{00A15C55-8517-42AA-B614-E9B94910E393}</a:tableStyleId>
              </a:tblPr>
              <a:tblGrid>
                <a:gridCol w="5688514"/>
              </a:tblGrid>
              <a:tr h="370840">
                <a:tc>
                  <a:txBody>
                    <a:bodyPr/>
                    <a:lstStyle/>
                    <a:p>
                      <a:pPr algn="ctr"/>
                      <a:r>
                        <a:rPr lang="en-US" sz="2400" dirty="0" smtClean="0">
                          <a:effectLst>
                            <a:outerShdw blurRad="38100" dist="38100" dir="2700000" algn="tl">
                              <a:srgbClr val="000000">
                                <a:alpha val="43137"/>
                              </a:srgbClr>
                            </a:outerShdw>
                          </a:effectLst>
                        </a:rPr>
                        <a:t>WORK PERFORMANCE</a:t>
                      </a:r>
                      <a:r>
                        <a:rPr lang="en-US" sz="2400" baseline="0" dirty="0" smtClean="0">
                          <a:effectLst>
                            <a:outerShdw blurRad="38100" dist="38100" dir="2700000" algn="tl">
                              <a:srgbClr val="000000">
                                <a:alpha val="43137"/>
                              </a:srgbClr>
                            </a:outerShdw>
                          </a:effectLst>
                        </a:rPr>
                        <a:t> STANDARDS</a:t>
                      </a:r>
                      <a:endParaRPr lang="en-US" sz="2400" dirty="0">
                        <a:effectLst>
                          <a:outerShdw blurRad="38100" dist="38100" dir="2700000" algn="tl">
                            <a:srgbClr val="000000">
                              <a:alpha val="43137"/>
                            </a:srgbClr>
                          </a:outerShdw>
                        </a:effectLst>
                      </a:endParaRPr>
                    </a:p>
                  </a:txBody>
                  <a:tcPr/>
                </a:tc>
              </a:tr>
              <a:tr h="370840">
                <a:tc>
                  <a:txBody>
                    <a:bodyPr/>
                    <a:lstStyle/>
                    <a:p>
                      <a:pPr marL="285750" indent="-285750">
                        <a:buFont typeface="Wingdings" panose="05000000000000000000" pitchFamily="2" charset="2"/>
                        <a:buChar char="ü"/>
                      </a:pPr>
                      <a:r>
                        <a:rPr lang="en-US" dirty="0" smtClean="0"/>
                        <a:t>Attendance</a:t>
                      </a:r>
                      <a:endParaRPr lang="en-US" dirty="0"/>
                    </a:p>
                  </a:txBody>
                  <a:tcPr/>
                </a:tc>
              </a:tr>
              <a:tr h="370840">
                <a:tc>
                  <a:txBody>
                    <a:bodyPr/>
                    <a:lstStyle/>
                    <a:p>
                      <a:pPr marL="285750" indent="-285750">
                        <a:buFont typeface="Wingdings" panose="05000000000000000000" pitchFamily="2" charset="2"/>
                        <a:buChar char="ü"/>
                      </a:pPr>
                      <a:r>
                        <a:rPr lang="en-US" dirty="0" smtClean="0"/>
                        <a:t>Punctuality</a:t>
                      </a:r>
                      <a:endParaRPr lang="en-US" dirty="0"/>
                    </a:p>
                  </a:txBody>
                  <a:tcPr/>
                </a:tc>
              </a:tr>
              <a:tr h="370840">
                <a:tc>
                  <a:txBody>
                    <a:bodyPr/>
                    <a:lstStyle/>
                    <a:p>
                      <a:pPr marL="285750" indent="-285750">
                        <a:buFont typeface="Wingdings" panose="05000000000000000000" pitchFamily="2" charset="2"/>
                        <a:buChar char="ü"/>
                      </a:pPr>
                      <a:r>
                        <a:rPr lang="en-US" dirty="0" smtClean="0"/>
                        <a:t>Personal conduct</a:t>
                      </a:r>
                      <a:endParaRPr lang="en-US" dirty="0"/>
                    </a:p>
                  </a:txBody>
                  <a:tcPr/>
                </a:tc>
              </a:tr>
              <a:tr h="370840">
                <a:tc>
                  <a:txBody>
                    <a:bodyPr/>
                    <a:lstStyle/>
                    <a:p>
                      <a:pPr marL="285750" indent="-285750">
                        <a:buFont typeface="Wingdings" panose="05000000000000000000" pitchFamily="2" charset="2"/>
                        <a:buChar char="ü"/>
                      </a:pPr>
                      <a:r>
                        <a:rPr lang="en-US" dirty="0" smtClean="0"/>
                        <a:t>Job Proficiency</a:t>
                      </a:r>
                      <a:endParaRPr lang="en-US" dirty="0"/>
                    </a:p>
                  </a:txBody>
                  <a:tcPr/>
                </a:tc>
              </a:tr>
              <a:tr h="370840">
                <a:tc>
                  <a:txBody>
                    <a:bodyPr/>
                    <a:lstStyle/>
                    <a:p>
                      <a:pPr marL="285750" indent="-285750">
                        <a:buFont typeface="Wingdings" panose="05000000000000000000" pitchFamily="2" charset="2"/>
                        <a:buChar char="ü"/>
                      </a:pPr>
                      <a:r>
                        <a:rPr lang="en-US" b="1" dirty="0" smtClean="0"/>
                        <a:t>General Compliance with:</a:t>
                      </a:r>
                    </a:p>
                  </a:txBody>
                  <a:tcPr/>
                </a:tc>
              </a:tr>
              <a:tr h="370840">
                <a:tc>
                  <a:txBody>
                    <a:bodyPr/>
                    <a:lstStyle/>
                    <a:p>
                      <a:pPr marL="742950" lvl="1" indent="-285750">
                        <a:buFont typeface="Wingdings" panose="05000000000000000000" pitchFamily="2" charset="2"/>
                        <a:buChar char="v"/>
                      </a:pPr>
                      <a:r>
                        <a:rPr lang="en-US" dirty="0" smtClean="0"/>
                        <a:t>Organizational Policies</a:t>
                      </a:r>
                    </a:p>
                  </a:txBody>
                  <a:tcPr/>
                </a:tc>
              </a:tr>
              <a:tr h="370840">
                <a:tc>
                  <a:txBody>
                    <a:bodyPr/>
                    <a:lstStyle/>
                    <a:p>
                      <a:pPr marL="742950" lvl="1" indent="-285750">
                        <a:buFont typeface="Wingdings" panose="05000000000000000000" pitchFamily="2" charset="2"/>
                        <a:buChar char="v"/>
                      </a:pPr>
                      <a:r>
                        <a:rPr lang="en-US" dirty="0" smtClean="0"/>
                        <a:t>Organizational Procedures</a:t>
                      </a:r>
                    </a:p>
                  </a:txBody>
                  <a:tcPr/>
                </a:tc>
              </a:tr>
              <a:tr h="370840">
                <a:tc>
                  <a:txBody>
                    <a:bodyPr/>
                    <a:lstStyle/>
                    <a:p>
                      <a:pPr marL="742950" lvl="1" indent="-285750">
                        <a:buFont typeface="Wingdings" panose="05000000000000000000" pitchFamily="2" charset="2"/>
                        <a:buChar char="v"/>
                      </a:pPr>
                      <a:r>
                        <a:rPr lang="en-US" dirty="0" smtClean="0"/>
                        <a:t>Organizational Mission</a:t>
                      </a:r>
                    </a:p>
                  </a:txBody>
                  <a:tcPr/>
                </a:tc>
              </a:tr>
              <a:tr h="370840">
                <a:tc>
                  <a:txBody>
                    <a:bodyPr/>
                    <a:lstStyle/>
                    <a:p>
                      <a:pPr marL="742950" lvl="1" indent="-285750">
                        <a:buFont typeface="Wingdings" panose="05000000000000000000" pitchFamily="2" charset="2"/>
                        <a:buChar char="v"/>
                      </a:pPr>
                      <a:r>
                        <a:rPr lang="en-US" dirty="0" smtClean="0"/>
                        <a:t>Organizational Values</a:t>
                      </a:r>
                    </a:p>
                  </a:txBody>
                  <a:tcPr/>
                </a:tc>
              </a:tr>
            </a:tbl>
          </a:graphicData>
        </a:graphic>
      </p:graphicFrame>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34096" y="6388768"/>
            <a:ext cx="4463546" cy="369332"/>
          </a:xfrm>
          <a:prstGeom prst="rect">
            <a:avLst/>
          </a:prstGeom>
          <a:noFill/>
        </p:spPr>
        <p:txBody>
          <a:bodyPr wrap="square" rtlCol="0">
            <a:spAutoFit/>
          </a:bodyPr>
          <a:lstStyle/>
          <a:p>
            <a:r>
              <a:rPr lang="en-US" dirty="0" smtClean="0"/>
              <a:t>Source: Steve </a:t>
            </a:r>
            <a:r>
              <a:rPr lang="en-US" dirty="0" err="1" smtClean="0"/>
              <a:t>Riccio</a:t>
            </a:r>
            <a:r>
              <a:rPr lang="en-US" dirty="0" smtClean="0"/>
              <a:t> (2016)</a:t>
            </a:r>
            <a:endParaRPr lang="en-US" dirty="0"/>
          </a:p>
        </p:txBody>
      </p:sp>
    </p:spTree>
    <p:extLst>
      <p:ext uri="{BB962C8B-B14F-4D97-AF65-F5344CB8AC3E}">
        <p14:creationId xmlns:p14="http://schemas.microsoft.com/office/powerpoint/2010/main" val="1609725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5400" b="1" spc="600" dirty="0" smtClean="0"/>
              <a:t>FROSTBURG FIT’S</a:t>
            </a:r>
            <a:br>
              <a:rPr lang="en-US" sz="5400" b="1" spc="600" dirty="0" smtClean="0"/>
            </a:br>
            <a:r>
              <a:rPr lang="en-US" sz="5400" b="1" spc="600" dirty="0" smtClean="0">
                <a:solidFill>
                  <a:schemeClr val="accent4"/>
                </a:solidFill>
              </a:rPr>
              <a:t>FOUR-STEP PROGRESSIVE DISCIPLINE POLICY</a:t>
            </a:r>
            <a:endParaRPr lang="en-US" sz="5400" b="1" spc="600" dirty="0">
              <a:solidFill>
                <a:schemeClr val="accent4"/>
              </a:solidFill>
            </a:endParaRPr>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1854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numCol="2">
            <a:normAutofit/>
          </a:bodyPr>
          <a:lstStyle/>
          <a:p>
            <a:r>
              <a:rPr lang="en-US" dirty="0" smtClean="0"/>
              <a:t>STEP 1</a:t>
            </a:r>
            <a:br>
              <a:rPr lang="en-US" dirty="0" smtClean="0"/>
            </a:br>
            <a:r>
              <a:rPr lang="en-US" dirty="0" smtClean="0"/>
              <a:t>STEP 2</a:t>
            </a:r>
            <a:endParaRPr lang="en-US" dirty="0"/>
          </a:p>
        </p:txBody>
      </p:sp>
      <p:sp>
        <p:nvSpPr>
          <p:cNvPr id="5" name="Content Placeholder 4"/>
          <p:cNvSpPr>
            <a:spLocks noGrp="1"/>
          </p:cNvSpPr>
          <p:nvPr>
            <p:ph sz="half" idx="1"/>
          </p:nvPr>
        </p:nvSpPr>
        <p:spPr/>
        <p:txBody>
          <a:bodyPr/>
          <a:lstStyle/>
          <a:p>
            <a:pPr>
              <a:lnSpc>
                <a:spcPct val="100000"/>
              </a:lnSpc>
            </a:pPr>
            <a:r>
              <a:rPr lang="en-US" sz="3200" b="1" dirty="0" smtClean="0">
                <a:solidFill>
                  <a:schemeClr val="accent4"/>
                </a:solidFill>
                <a:effectLst>
                  <a:outerShdw blurRad="38100" dist="38100" dir="2700000" algn="tl">
                    <a:schemeClr val="tx1">
                      <a:alpha val="43000"/>
                    </a:schemeClr>
                  </a:outerShdw>
                </a:effectLst>
              </a:rPr>
              <a:t>DOCUMENTED COUNSELING</a:t>
            </a:r>
          </a:p>
          <a:p>
            <a:pPr marL="0" indent="0">
              <a:lnSpc>
                <a:spcPct val="100000"/>
              </a:lnSpc>
              <a:buNone/>
            </a:pPr>
            <a:endParaRPr lang="en-US" dirty="0" smtClean="0"/>
          </a:p>
          <a:p>
            <a:pPr lvl="1">
              <a:lnSpc>
                <a:spcPct val="100000"/>
              </a:lnSpc>
              <a:buFont typeface="Palatino Linotype" panose="02040502050505030304" pitchFamily="18" charset="0"/>
              <a:buChar char="⁻"/>
            </a:pPr>
            <a:r>
              <a:rPr lang="en-US" dirty="0" smtClean="0"/>
              <a:t>Counseling session between employee and supervisor</a:t>
            </a:r>
          </a:p>
          <a:p>
            <a:pPr marL="457200" lvl="1" indent="0">
              <a:lnSpc>
                <a:spcPct val="100000"/>
              </a:lnSpc>
              <a:buNone/>
            </a:pPr>
            <a:endParaRPr lang="en-US" sz="1800" dirty="0" smtClean="0"/>
          </a:p>
          <a:p>
            <a:pPr lvl="1">
              <a:lnSpc>
                <a:spcPct val="100000"/>
              </a:lnSpc>
              <a:buFont typeface="Palatino Linotype" panose="02040502050505030304" pitchFamily="18" charset="0"/>
              <a:buChar char="⁻"/>
            </a:pPr>
            <a:r>
              <a:rPr lang="en-US" dirty="0" smtClean="0"/>
              <a:t>Talks about ways to prevent further disciplinary action</a:t>
            </a:r>
            <a:endParaRPr lang="en-US" dirty="0"/>
          </a:p>
        </p:txBody>
      </p:sp>
      <p:sp>
        <p:nvSpPr>
          <p:cNvPr id="6" name="Content Placeholder 5"/>
          <p:cNvSpPr>
            <a:spLocks noGrp="1"/>
          </p:cNvSpPr>
          <p:nvPr>
            <p:ph sz="half" idx="2"/>
          </p:nvPr>
        </p:nvSpPr>
        <p:spPr/>
        <p:txBody>
          <a:bodyPr>
            <a:normAutofit fontScale="85000" lnSpcReduction="20000"/>
          </a:bodyPr>
          <a:lstStyle/>
          <a:p>
            <a:r>
              <a:rPr lang="en-US" sz="3800" b="1" dirty="0" smtClean="0">
                <a:solidFill>
                  <a:schemeClr val="accent4"/>
                </a:solidFill>
                <a:effectLst>
                  <a:outerShdw blurRad="38100" dist="38100" dir="2700000" algn="tl">
                    <a:schemeClr val="tx1">
                      <a:alpha val="43000"/>
                    </a:schemeClr>
                  </a:outerShdw>
                </a:effectLst>
              </a:rPr>
              <a:t>WRITTEN</a:t>
            </a:r>
          </a:p>
          <a:p>
            <a:pPr marL="0" indent="0">
              <a:buNone/>
            </a:pPr>
            <a:r>
              <a:rPr lang="en-US" sz="3800" b="1" dirty="0" smtClean="0">
                <a:solidFill>
                  <a:schemeClr val="accent4"/>
                </a:solidFill>
                <a:effectLst>
                  <a:outerShdw blurRad="38100" dist="38100" dir="2700000" algn="tl">
                    <a:schemeClr val="tx1">
                      <a:alpha val="43000"/>
                    </a:schemeClr>
                  </a:outerShdw>
                </a:effectLst>
              </a:rPr>
              <a:t>   WARNING</a:t>
            </a:r>
          </a:p>
          <a:p>
            <a:pPr marL="0" indent="0">
              <a:buNone/>
            </a:pPr>
            <a:endParaRPr lang="en-US" b="1" dirty="0"/>
          </a:p>
          <a:p>
            <a:pPr lvl="1">
              <a:lnSpc>
                <a:spcPct val="100000"/>
              </a:lnSpc>
              <a:spcBef>
                <a:spcPts val="0"/>
              </a:spcBef>
              <a:spcAft>
                <a:spcPts val="1800"/>
              </a:spcAft>
              <a:buFont typeface="Palatino Linotype" panose="02040502050505030304" pitchFamily="18" charset="0"/>
              <a:buChar char="⁻"/>
            </a:pPr>
            <a:r>
              <a:rPr lang="en-US" dirty="0" smtClean="0"/>
              <a:t>Documented counseling did not work out</a:t>
            </a:r>
          </a:p>
          <a:p>
            <a:pPr lvl="1">
              <a:lnSpc>
                <a:spcPct val="100000"/>
              </a:lnSpc>
              <a:spcBef>
                <a:spcPts val="0"/>
              </a:spcBef>
              <a:spcAft>
                <a:spcPts val="1800"/>
              </a:spcAft>
              <a:buFont typeface="Palatino Linotype" panose="02040502050505030304" pitchFamily="18" charset="0"/>
              <a:buChar char="⁻"/>
            </a:pPr>
            <a:r>
              <a:rPr lang="en-US" dirty="0" smtClean="0"/>
              <a:t>Another counseling session shall take place</a:t>
            </a:r>
          </a:p>
          <a:p>
            <a:pPr lvl="1">
              <a:lnSpc>
                <a:spcPct val="100000"/>
              </a:lnSpc>
              <a:spcBef>
                <a:spcPts val="0"/>
              </a:spcBef>
              <a:spcAft>
                <a:spcPts val="1800"/>
              </a:spcAft>
              <a:buFont typeface="Palatino Linotype" panose="02040502050505030304" pitchFamily="18" charset="0"/>
              <a:buChar char="⁻"/>
            </a:pPr>
            <a:r>
              <a:rPr lang="en-US" dirty="0" smtClean="0"/>
              <a:t>A written </a:t>
            </a:r>
            <a:r>
              <a:rPr lang="en-US" dirty="0" smtClean="0"/>
              <a:t>statement of </a:t>
            </a:r>
            <a:r>
              <a:rPr lang="en-US" dirty="0" smtClean="0"/>
              <a:t>the problem </a:t>
            </a:r>
            <a:r>
              <a:rPr lang="en-US" dirty="0" smtClean="0"/>
              <a:t>and agreed-on plan of action to correct </a:t>
            </a:r>
            <a:r>
              <a:rPr lang="en-US" dirty="0" smtClean="0"/>
              <a:t>the problem </a:t>
            </a:r>
            <a:r>
              <a:rPr lang="en-US" dirty="0" smtClean="0"/>
              <a:t>is signed by supervisor and employee</a:t>
            </a:r>
          </a:p>
          <a:p>
            <a:pPr lvl="1">
              <a:lnSpc>
                <a:spcPct val="100000"/>
              </a:lnSpc>
              <a:spcBef>
                <a:spcPts val="0"/>
              </a:spcBef>
              <a:spcAft>
                <a:spcPts val="1800"/>
              </a:spcAft>
              <a:buFont typeface="Palatino Linotype" panose="02040502050505030304" pitchFamily="18" charset="0"/>
              <a:buChar char="⁻"/>
            </a:pPr>
            <a:r>
              <a:rPr lang="en-US" dirty="0" smtClean="0"/>
              <a:t>Written statements are included in the employee’s personnel files</a:t>
            </a:r>
          </a:p>
          <a:p>
            <a:pPr lvl="1">
              <a:buFont typeface="Palatino Linotype" panose="02040502050505030304" pitchFamily="18" charset="0"/>
              <a:buChar char="⁻"/>
            </a:pP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34096" y="6388768"/>
            <a:ext cx="4463546" cy="369332"/>
          </a:xfrm>
          <a:prstGeom prst="rect">
            <a:avLst/>
          </a:prstGeom>
          <a:noFill/>
        </p:spPr>
        <p:txBody>
          <a:bodyPr wrap="square" rtlCol="0">
            <a:spAutoFit/>
          </a:bodyPr>
          <a:lstStyle/>
          <a:p>
            <a:r>
              <a:rPr lang="en-US" dirty="0" smtClean="0"/>
              <a:t>Source: Steve </a:t>
            </a:r>
            <a:r>
              <a:rPr lang="en-US" dirty="0" err="1" smtClean="0"/>
              <a:t>Riccio</a:t>
            </a:r>
            <a:r>
              <a:rPr lang="en-US" dirty="0" smtClean="0"/>
              <a:t> (2016)</a:t>
            </a:r>
            <a:endParaRPr lang="en-US" dirty="0"/>
          </a:p>
        </p:txBody>
      </p:sp>
    </p:spTree>
    <p:extLst>
      <p:ext uri="{BB962C8B-B14F-4D97-AF65-F5344CB8AC3E}">
        <p14:creationId xmlns:p14="http://schemas.microsoft.com/office/powerpoint/2010/main" val="3691065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numCol="2">
            <a:normAutofit/>
          </a:bodyPr>
          <a:lstStyle/>
          <a:p>
            <a:r>
              <a:rPr lang="en-US" smtClean="0"/>
              <a:t>STEP 3</a:t>
            </a:r>
            <a:br>
              <a:rPr lang="en-US" smtClean="0"/>
            </a:br>
            <a:r>
              <a:rPr lang="en-US" smtClean="0"/>
              <a:t>STEP 4</a:t>
            </a:r>
            <a:endParaRPr lang="en-US" dirty="0"/>
          </a:p>
        </p:txBody>
      </p:sp>
      <p:sp>
        <p:nvSpPr>
          <p:cNvPr id="7" name="Content Placeholder 6"/>
          <p:cNvSpPr>
            <a:spLocks noGrp="1"/>
          </p:cNvSpPr>
          <p:nvPr>
            <p:ph sz="half" idx="1"/>
          </p:nvPr>
        </p:nvSpPr>
        <p:spPr/>
        <p:txBody>
          <a:bodyPr>
            <a:normAutofit fontScale="92500" lnSpcReduction="20000"/>
          </a:bodyPr>
          <a:lstStyle/>
          <a:p>
            <a:r>
              <a:rPr lang="en-US" sz="3500" b="1" dirty="0" smtClean="0">
                <a:solidFill>
                  <a:schemeClr val="accent4"/>
                </a:solidFill>
                <a:effectLst>
                  <a:outerShdw blurRad="38100" dist="38100" dir="2700000" algn="tl">
                    <a:srgbClr val="000000">
                      <a:alpha val="43137"/>
                    </a:srgbClr>
                  </a:outerShdw>
                </a:effectLst>
              </a:rPr>
              <a:t>PERFORMANCE </a:t>
            </a:r>
            <a:r>
              <a:rPr lang="en-US" sz="3500" b="1" dirty="0" smtClean="0">
                <a:solidFill>
                  <a:schemeClr val="accent4"/>
                </a:solidFill>
                <a:effectLst>
                  <a:outerShdw blurRad="38100" dist="38100" dir="2700000" algn="tl">
                    <a:srgbClr val="000000">
                      <a:alpha val="43137"/>
                    </a:srgbClr>
                  </a:outerShdw>
                </a:effectLst>
              </a:rPr>
              <a:t>IMPROVEMENT </a:t>
            </a:r>
            <a:r>
              <a:rPr lang="en-US" sz="3500" b="1" dirty="0" smtClean="0">
                <a:solidFill>
                  <a:schemeClr val="accent4"/>
                </a:solidFill>
                <a:effectLst>
                  <a:outerShdw blurRad="38100" dist="38100" dir="2700000" algn="tl">
                    <a:srgbClr val="000000">
                      <a:alpha val="43137"/>
                    </a:srgbClr>
                  </a:outerShdw>
                </a:effectLst>
              </a:rPr>
              <a:t>PLAN, SUSPENSION</a:t>
            </a:r>
          </a:p>
          <a:p>
            <a:pPr marL="0" indent="0">
              <a:buNone/>
            </a:pPr>
            <a:endParaRPr lang="en-US" sz="2400" b="1" dirty="0"/>
          </a:p>
          <a:p>
            <a:pPr marL="971550" lvl="1" indent="-514350">
              <a:lnSpc>
                <a:spcPct val="110000"/>
              </a:lnSpc>
              <a:spcBef>
                <a:spcPts val="0"/>
              </a:spcBef>
              <a:spcAft>
                <a:spcPts val="1800"/>
              </a:spcAft>
              <a:buFont typeface="+mj-lt"/>
              <a:buAutoNum type="alphaLcParenR"/>
            </a:pPr>
            <a:r>
              <a:rPr lang="en-US" b="1" u="sng" dirty="0" smtClean="0">
                <a:solidFill>
                  <a:schemeClr val="accent4"/>
                </a:solidFill>
                <a:effectLst>
                  <a:outerShdw blurRad="38100" dist="38100" dir="2700000" algn="tl">
                    <a:srgbClr val="000000">
                      <a:alpha val="43137"/>
                    </a:srgbClr>
                  </a:outerShdw>
                </a:effectLst>
              </a:rPr>
              <a:t>Performance Improvement Plan</a:t>
            </a:r>
            <a:r>
              <a:rPr lang="en-US" b="1" dirty="0" smtClean="0">
                <a:solidFill>
                  <a:schemeClr val="accent4"/>
                </a:solidFill>
                <a:effectLst>
                  <a:outerShdw blurRad="38100" dist="38100" dir="2700000" algn="tl">
                    <a:srgbClr val="000000">
                      <a:alpha val="43137"/>
                    </a:srgbClr>
                  </a:outerShdw>
                </a:effectLst>
              </a:rPr>
              <a:t>: </a:t>
            </a:r>
            <a:r>
              <a:rPr lang="en-US" dirty="0" smtClean="0"/>
              <a:t>a specified timeframe of opportunity is given to the employee to correct his or her actions</a:t>
            </a:r>
          </a:p>
          <a:p>
            <a:pPr marL="971550" lvl="1" indent="-514350">
              <a:lnSpc>
                <a:spcPct val="110000"/>
              </a:lnSpc>
              <a:spcBef>
                <a:spcPts val="0"/>
              </a:spcBef>
              <a:spcAft>
                <a:spcPts val="1800"/>
              </a:spcAft>
              <a:buFont typeface="+mj-lt"/>
              <a:buAutoNum type="alphaLcParenR"/>
            </a:pPr>
            <a:r>
              <a:rPr lang="en-US" b="1" u="sng" dirty="0" smtClean="0">
                <a:solidFill>
                  <a:schemeClr val="accent4"/>
                </a:solidFill>
                <a:effectLst>
                  <a:outerShdw blurRad="38100" dist="38100" dir="2700000" algn="tl">
                    <a:srgbClr val="000000">
                      <a:alpha val="43137"/>
                    </a:srgbClr>
                  </a:outerShdw>
                </a:effectLst>
              </a:rPr>
              <a:t>Suspension</a:t>
            </a:r>
            <a:r>
              <a:rPr lang="en-US" b="1" dirty="0" smtClean="0">
                <a:solidFill>
                  <a:schemeClr val="accent4"/>
                </a:solidFill>
                <a:effectLst>
                  <a:outerShdw blurRad="38100" dist="38100" dir="2700000" algn="tl">
                    <a:srgbClr val="000000">
                      <a:alpha val="43137"/>
                    </a:srgbClr>
                  </a:outerShdw>
                </a:effectLst>
              </a:rPr>
              <a:t>: </a:t>
            </a:r>
            <a:r>
              <a:rPr lang="en-US" dirty="0" smtClean="0"/>
              <a:t>a final written warning informing the employee of his or her unpaid suspension period</a:t>
            </a:r>
            <a:endParaRPr lang="en-US" dirty="0"/>
          </a:p>
        </p:txBody>
      </p:sp>
      <p:sp>
        <p:nvSpPr>
          <p:cNvPr id="8" name="Content Placeholder 7"/>
          <p:cNvSpPr>
            <a:spLocks noGrp="1"/>
          </p:cNvSpPr>
          <p:nvPr>
            <p:ph sz="half" idx="2"/>
          </p:nvPr>
        </p:nvSpPr>
        <p:spPr/>
        <p:txBody>
          <a:bodyPr/>
          <a:lstStyle/>
          <a:p>
            <a:r>
              <a:rPr lang="en-US" sz="3200" b="1" dirty="0" smtClean="0">
                <a:solidFill>
                  <a:schemeClr val="accent4"/>
                </a:solidFill>
                <a:effectLst>
                  <a:outerShdw blurRad="38100" dist="38100" dir="2700000" algn="tl">
                    <a:srgbClr val="000000">
                      <a:alpha val="43137"/>
                    </a:srgbClr>
                  </a:outerShdw>
                </a:effectLst>
              </a:rPr>
              <a:t>TERMINATION</a:t>
            </a:r>
          </a:p>
          <a:p>
            <a:pPr marL="0" indent="0">
              <a:buNone/>
            </a:pPr>
            <a:endParaRPr lang="en-US" sz="2400" dirty="0" smtClean="0"/>
          </a:p>
          <a:p>
            <a:pPr marL="0" indent="0">
              <a:buNone/>
            </a:pPr>
            <a:endParaRPr lang="en-US" sz="2400" dirty="0" smtClean="0"/>
          </a:p>
          <a:p>
            <a:pPr lvl="1">
              <a:lnSpc>
                <a:spcPct val="100000"/>
              </a:lnSpc>
              <a:buFont typeface="Palatino Linotype" panose="02040502050505030304" pitchFamily="18" charset="0"/>
              <a:buChar char="⁻"/>
            </a:pPr>
            <a:r>
              <a:rPr lang="en-US" dirty="0" smtClean="0"/>
              <a:t>If steps 1 to 3 does not work in correcting the employee’s unacceptable behavior, further disciplinary actions up to and including termination may be imposed</a:t>
            </a: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34096" y="6388768"/>
            <a:ext cx="4463546" cy="369332"/>
          </a:xfrm>
          <a:prstGeom prst="rect">
            <a:avLst/>
          </a:prstGeom>
          <a:noFill/>
        </p:spPr>
        <p:txBody>
          <a:bodyPr wrap="square" rtlCol="0">
            <a:spAutoFit/>
          </a:bodyPr>
          <a:lstStyle/>
          <a:p>
            <a:r>
              <a:rPr lang="en-US" dirty="0" smtClean="0"/>
              <a:t>Source: Steve </a:t>
            </a:r>
            <a:r>
              <a:rPr lang="en-US" dirty="0" err="1" smtClean="0"/>
              <a:t>Riccio</a:t>
            </a:r>
            <a:r>
              <a:rPr lang="en-US" dirty="0" smtClean="0"/>
              <a:t> (2016)</a:t>
            </a:r>
            <a:endParaRPr lang="en-US" dirty="0"/>
          </a:p>
        </p:txBody>
      </p:sp>
    </p:spTree>
    <p:extLst>
      <p:ext uri="{BB962C8B-B14F-4D97-AF65-F5344CB8AC3E}">
        <p14:creationId xmlns:p14="http://schemas.microsoft.com/office/powerpoint/2010/main" val="1833664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04900" y="304800"/>
            <a:ext cx="10248899" cy="6156960"/>
          </a:xfrm>
        </p:spPr>
        <p:txBody>
          <a:bodyPr>
            <a:normAutofit lnSpcReduction="10000"/>
          </a:bodyPr>
          <a:lstStyle/>
          <a:p>
            <a:pPr marL="0" indent="0">
              <a:spcBef>
                <a:spcPct val="0"/>
              </a:spcBef>
              <a:buNone/>
            </a:pPr>
            <a:r>
              <a:rPr lang="en-US" sz="4400" b="1" dirty="0">
                <a:solidFill>
                  <a:schemeClr val="accent4"/>
                </a:solidFill>
                <a:latin typeface="+mj-lt"/>
                <a:ea typeface="+mj-ea"/>
                <a:cs typeface="+mj-cs"/>
              </a:rPr>
              <a:t>Question: Has the disciplinary process at Frostburg Fit </a:t>
            </a:r>
            <a:r>
              <a:rPr lang="en-US" sz="4400" b="1" dirty="0" smtClean="0">
                <a:solidFill>
                  <a:schemeClr val="accent4"/>
                </a:solidFill>
                <a:latin typeface="+mj-lt"/>
                <a:ea typeface="+mj-ea"/>
                <a:cs typeface="+mj-cs"/>
              </a:rPr>
              <a:t>derailed?</a:t>
            </a:r>
          </a:p>
          <a:p>
            <a:pPr marL="0" indent="0">
              <a:spcBef>
                <a:spcPct val="0"/>
              </a:spcBef>
              <a:buNone/>
            </a:pPr>
            <a:endParaRPr lang="en-US" sz="2600" dirty="0">
              <a:solidFill>
                <a:schemeClr val="accent4"/>
              </a:solidFill>
              <a:latin typeface="+mj-lt"/>
              <a:ea typeface="+mj-ea"/>
              <a:cs typeface="+mj-cs"/>
            </a:endParaRPr>
          </a:p>
          <a:p>
            <a:pPr marL="0" indent="463550" algn="just">
              <a:lnSpc>
                <a:spcPct val="110000"/>
              </a:lnSpc>
              <a:spcBef>
                <a:spcPct val="0"/>
              </a:spcBef>
              <a:buNone/>
            </a:pPr>
            <a:r>
              <a:rPr lang="en-US" dirty="0" smtClean="0"/>
              <a:t>Based on the conversation between Michelle and Brad, it can be inferred that the organization’s progressive disciplinary policy has been derailed. The organizational board did have an employee handbook stating all organizational policies (including the disciplinary policy) but it is not being strictly followed by the organization </a:t>
            </a:r>
            <a:r>
              <a:rPr lang="en-US" dirty="0"/>
              <a:t>(</a:t>
            </a:r>
            <a:r>
              <a:rPr lang="en-US" dirty="0" err="1"/>
              <a:t>Riccio</a:t>
            </a:r>
            <a:r>
              <a:rPr lang="en-US" dirty="0"/>
              <a:t>, 2016</a:t>
            </a:r>
            <a:r>
              <a:rPr lang="en-US" dirty="0" smtClean="0"/>
              <a:t>). Employee relation and performance management issues are not being properly documented</a:t>
            </a:r>
            <a:r>
              <a:rPr lang="en-US" dirty="0"/>
              <a:t> (</a:t>
            </a:r>
            <a:r>
              <a:rPr lang="en-US" dirty="0" err="1"/>
              <a:t>Riccio</a:t>
            </a:r>
            <a:r>
              <a:rPr lang="en-US" dirty="0"/>
              <a:t>, 2016</a:t>
            </a:r>
            <a:r>
              <a:rPr lang="en-US" dirty="0" smtClean="0"/>
              <a:t>). Moreover, even if the organization documents a disciplinary action, the organization still does not personnel files for all of their employees (</a:t>
            </a:r>
            <a:r>
              <a:rPr lang="en-US" dirty="0" err="1" smtClean="0"/>
              <a:t>Riccio</a:t>
            </a:r>
            <a:r>
              <a:rPr lang="en-US" dirty="0" smtClean="0"/>
              <a:t>, 2016).</a:t>
            </a:r>
            <a:endParaRPr lang="en-US"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5601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6600" b="1" spc="600" dirty="0" smtClean="0"/>
              <a:t>WHAT CAN BE DONE?</a:t>
            </a:r>
            <a:endParaRPr lang="en-US" sz="6600" b="1" spc="600" dirty="0"/>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9464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14350" indent="-514350">
              <a:buFont typeface="+mj-lt"/>
              <a:buAutoNum type="arabicPeriod"/>
            </a:pPr>
            <a:r>
              <a:rPr lang="en-US" b="1" dirty="0" smtClean="0">
                <a:solidFill>
                  <a:schemeClr val="accent4"/>
                </a:solidFill>
                <a:effectLst>
                  <a:outerShdw blurRad="38100" dist="38100" dir="2700000" algn="tl">
                    <a:srgbClr val="000000">
                      <a:alpha val="43137"/>
                    </a:srgbClr>
                  </a:outerShdw>
                </a:effectLst>
              </a:rPr>
              <a:t>Hire a person(s) that would be dedicated to Human Resource </a:t>
            </a:r>
            <a:r>
              <a:rPr lang="en-US" b="1" dirty="0" smtClean="0">
                <a:solidFill>
                  <a:schemeClr val="accent4"/>
                </a:solidFill>
                <a:effectLst>
                  <a:outerShdw blurRad="38100" dist="38100" dir="2700000" algn="tl">
                    <a:srgbClr val="000000">
                      <a:alpha val="43137"/>
                    </a:srgbClr>
                  </a:outerShdw>
                </a:effectLst>
              </a:rPr>
              <a:t>operations</a:t>
            </a:r>
            <a:endParaRPr lang="en-US" b="1" dirty="0" smtClean="0">
              <a:solidFill>
                <a:schemeClr val="accent4"/>
              </a:solidFill>
              <a:effectLst>
                <a:outerShdw blurRad="38100" dist="38100" dir="2700000" algn="tl">
                  <a:srgbClr val="000000">
                    <a:alpha val="43137"/>
                  </a:srgbClr>
                </a:outerShdw>
              </a:effectLst>
            </a:endParaRPr>
          </a:p>
          <a:p>
            <a:pPr lvl="1"/>
            <a:r>
              <a:rPr lang="en-US" dirty="0" smtClean="0"/>
              <a:t>HR may become more involved in disciplinary actions either as the ones investigating the issues or the ones delivering the disciplinary actions (</a:t>
            </a:r>
            <a:r>
              <a:rPr lang="en-US" dirty="0" err="1" smtClean="0"/>
              <a:t>Banfield</a:t>
            </a:r>
            <a:r>
              <a:rPr lang="en-US" dirty="0" smtClean="0"/>
              <a:t>, Kay, &amp; </a:t>
            </a:r>
            <a:r>
              <a:rPr lang="en-US" dirty="0" err="1" smtClean="0"/>
              <a:t>Royles</a:t>
            </a:r>
            <a:r>
              <a:rPr lang="en-US" dirty="0" smtClean="0"/>
              <a:t>, 2018).</a:t>
            </a:r>
          </a:p>
          <a:p>
            <a:pPr marL="514350" indent="-514350">
              <a:buFont typeface="+mj-lt"/>
              <a:buAutoNum type="arabicPeriod"/>
            </a:pPr>
            <a:r>
              <a:rPr lang="en-US" b="1" dirty="0" smtClean="0">
                <a:solidFill>
                  <a:schemeClr val="accent4"/>
                </a:solidFill>
                <a:effectLst>
                  <a:outerShdw blurRad="38100" dist="38100" dir="2700000" algn="tl">
                    <a:srgbClr val="000000">
                      <a:alpha val="43137"/>
                    </a:srgbClr>
                  </a:outerShdw>
                </a:effectLst>
              </a:rPr>
              <a:t>Ensure the active role of the organizational authorities in correcting unacceptable employee conduct.</a:t>
            </a:r>
          </a:p>
          <a:p>
            <a:pPr lvl="1"/>
            <a:r>
              <a:rPr lang="en-US" dirty="0" smtClean="0"/>
              <a:t>Based on the scenario provided at Frostburg Fit, the organization is not that strict in monitoring whether their own policies are being met. If this continues, then the employees would not take the organizational policies seriously.</a:t>
            </a:r>
            <a:endParaRPr lang="en-US" dirty="0" smtClean="0"/>
          </a:p>
        </p:txBody>
      </p:sp>
      <p:sp>
        <p:nvSpPr>
          <p:cNvPr id="3" name="Title 2"/>
          <p:cNvSpPr>
            <a:spLocks noGrp="1"/>
          </p:cNvSpPr>
          <p:nvPr>
            <p:ph type="title"/>
          </p:nvPr>
        </p:nvSpPr>
        <p:spPr/>
        <p:txBody>
          <a:bodyPr/>
          <a:lstStyle/>
          <a:p>
            <a:r>
              <a:rPr lang="en-US" dirty="0" smtClean="0"/>
              <a:t>RECOMMENDED ACTIONS</a:t>
            </a:r>
            <a:endParaRPr lang="en-US" dirty="0"/>
          </a:p>
        </p:txBody>
      </p:sp>
      <p:sp>
        <p:nvSpPr>
          <p:cNvPr id="5" name="Rectangle 4"/>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017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14350" indent="-514350">
              <a:buFont typeface="+mj-lt"/>
              <a:buAutoNum type="arabicPeriod" startAt="3"/>
            </a:pPr>
            <a:r>
              <a:rPr lang="en-US" b="1" dirty="0">
                <a:solidFill>
                  <a:schemeClr val="accent4"/>
                </a:solidFill>
                <a:effectLst>
                  <a:outerShdw blurRad="38100" dist="38100" dir="2700000" algn="tl">
                    <a:srgbClr val="000000">
                      <a:alpha val="43137"/>
                    </a:srgbClr>
                  </a:outerShdw>
                </a:effectLst>
              </a:rPr>
              <a:t>Ensure that all employees have complete personnel files</a:t>
            </a:r>
          </a:p>
          <a:p>
            <a:pPr lvl="1"/>
            <a:r>
              <a:rPr lang="en-US" dirty="0"/>
              <a:t>This would allow the organization to properly monitor and document the performances and conduct of each employee. Moreover, these documented records can also serve as guidelines for future decision-making processes (Johnston, </a:t>
            </a:r>
            <a:r>
              <a:rPr lang="en-US" dirty="0" err="1"/>
              <a:t>n.d</a:t>
            </a:r>
            <a:r>
              <a:rPr lang="en-US" dirty="0" err="1" smtClean="0"/>
              <a:t>.</a:t>
            </a:r>
            <a:r>
              <a:rPr lang="en-US" dirty="0" smtClean="0"/>
              <a:t>).</a:t>
            </a:r>
          </a:p>
          <a:p>
            <a:pPr marL="457200" indent="-457200">
              <a:buFont typeface="+mj-lt"/>
              <a:buAutoNum type="arabicPeriod" startAt="3"/>
            </a:pPr>
            <a:r>
              <a:rPr lang="en-US" b="1" dirty="0" smtClean="0">
                <a:solidFill>
                  <a:schemeClr val="accent4"/>
                </a:solidFill>
                <a:effectLst>
                  <a:outerShdw blurRad="38100" dist="38100" dir="2700000" algn="tl">
                    <a:srgbClr val="000000">
                      <a:alpha val="43137"/>
                    </a:srgbClr>
                  </a:outerShdw>
                </a:effectLst>
              </a:rPr>
              <a:t>Ensure </a:t>
            </a:r>
            <a:r>
              <a:rPr lang="en-US" b="1" dirty="0">
                <a:solidFill>
                  <a:schemeClr val="accent4"/>
                </a:solidFill>
                <a:effectLst>
                  <a:outerShdw blurRad="38100" dist="38100" dir="2700000" algn="tl">
                    <a:srgbClr val="000000">
                      <a:alpha val="43137"/>
                    </a:srgbClr>
                  </a:outerShdw>
                </a:effectLst>
              </a:rPr>
              <a:t>consistency and fairness in the administration of disciplinary action</a:t>
            </a:r>
          </a:p>
          <a:p>
            <a:pPr lvl="1"/>
            <a:r>
              <a:rPr lang="en-US" dirty="0" smtClean="0"/>
              <a:t>Fairness and consistency in </a:t>
            </a:r>
            <a:r>
              <a:rPr lang="en-US" dirty="0"/>
              <a:t>disciplinary </a:t>
            </a:r>
            <a:r>
              <a:rPr lang="en-US"/>
              <a:t>actions </a:t>
            </a:r>
            <a:r>
              <a:rPr lang="en-US" smtClean="0"/>
              <a:t>are important </a:t>
            </a:r>
            <a:r>
              <a:rPr lang="en-US" dirty="0" smtClean="0"/>
              <a:t>for organizations. </a:t>
            </a:r>
            <a:r>
              <a:rPr lang="en-US" dirty="0"/>
              <a:t>The reason is that this shows employees that their employers are treating them equally without any bias. Consistency in disciplinary actions would also show employees that no matter what position you have, or no matter who you are if you did something wrong, you have to be accountable for it and face the appropriate disciplinary action</a:t>
            </a:r>
            <a:r>
              <a:rPr lang="en-US" dirty="0" smtClean="0"/>
              <a:t>.</a:t>
            </a:r>
            <a:endParaRPr lang="en-US" dirty="0"/>
          </a:p>
        </p:txBody>
      </p:sp>
      <p:sp>
        <p:nvSpPr>
          <p:cNvPr id="3" name="Title 2"/>
          <p:cNvSpPr>
            <a:spLocks noGrp="1"/>
          </p:cNvSpPr>
          <p:nvPr>
            <p:ph type="title"/>
          </p:nvPr>
        </p:nvSpPr>
        <p:spPr/>
        <p:txBody>
          <a:bodyPr/>
          <a:lstStyle/>
          <a:p>
            <a:r>
              <a:rPr lang="en-US" dirty="0"/>
              <a:t>RECOMMENDED ACTIONS</a:t>
            </a:r>
          </a:p>
        </p:txBody>
      </p:sp>
      <p:sp>
        <p:nvSpPr>
          <p:cNvPr id="4" name="Rectangle 3"/>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453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63550" indent="-463550">
              <a:buNone/>
            </a:pPr>
            <a:r>
              <a:rPr lang="en-US" dirty="0" err="1" smtClean="0"/>
              <a:t>Banfield</a:t>
            </a:r>
            <a:r>
              <a:rPr lang="en-US" dirty="0" smtClean="0"/>
              <a:t>, P., Kay, R., &amp; </a:t>
            </a:r>
            <a:r>
              <a:rPr lang="en-US" dirty="0" err="1" smtClean="0"/>
              <a:t>Royles</a:t>
            </a:r>
            <a:r>
              <a:rPr lang="en-US" dirty="0" smtClean="0"/>
              <a:t>, D. (2018). </a:t>
            </a:r>
            <a:r>
              <a:rPr lang="en-US" i="1" dirty="0" smtClean="0"/>
              <a:t>Introduction to human resource management </a:t>
            </a:r>
            <a:r>
              <a:rPr lang="en-US" dirty="0" smtClean="0"/>
              <a:t>(3</a:t>
            </a:r>
            <a:r>
              <a:rPr lang="en-US" baseline="30000" dirty="0" smtClean="0"/>
              <a:t>rd</a:t>
            </a:r>
            <a:r>
              <a:rPr lang="en-US" dirty="0" smtClean="0"/>
              <a:t> ed</a:t>
            </a:r>
            <a:r>
              <a:rPr lang="en-US" i="1" dirty="0" smtClean="0"/>
              <a:t>.</a:t>
            </a:r>
            <a:r>
              <a:rPr lang="en-US" dirty="0" smtClean="0"/>
              <a:t>). New York, NY: Oxford University Press.</a:t>
            </a:r>
          </a:p>
          <a:p>
            <a:pPr marL="463550" indent="-463550">
              <a:buNone/>
            </a:pPr>
            <a:r>
              <a:rPr lang="en-US" dirty="0" smtClean="0"/>
              <a:t>Johnston</a:t>
            </a:r>
            <a:r>
              <a:rPr lang="en-US" dirty="0"/>
              <a:t>, K. (</a:t>
            </a:r>
            <a:r>
              <a:rPr lang="en-US" dirty="0" err="1"/>
              <a:t>n.d.</a:t>
            </a:r>
            <a:r>
              <a:rPr lang="en-US" dirty="0"/>
              <a:t>). Importance of documenting disciplinary actions in the workplace. </a:t>
            </a:r>
            <a:r>
              <a:rPr lang="en-US" i="1" dirty="0"/>
              <a:t>Chron. </a:t>
            </a:r>
            <a:r>
              <a:rPr lang="en-US" dirty="0"/>
              <a:t>Retrieved from </a:t>
            </a:r>
            <a:r>
              <a:rPr lang="en-US" u="sng" dirty="0">
                <a:hlinkClick r:id="rId2"/>
              </a:rPr>
              <a:t>https://</a:t>
            </a:r>
            <a:r>
              <a:rPr lang="en-US" u="sng" dirty="0" smtClean="0">
                <a:hlinkClick r:id="rId2"/>
              </a:rPr>
              <a:t>smallbusiness.chron.com/importance-documenting-disciplinary-actions-workplace-14598.html</a:t>
            </a:r>
            <a:r>
              <a:rPr lang="en-US" dirty="0" smtClean="0"/>
              <a:t>.</a:t>
            </a:r>
          </a:p>
          <a:p>
            <a:pPr marL="463550" indent="-463550">
              <a:buNone/>
            </a:pPr>
            <a:r>
              <a:rPr lang="en-US" dirty="0" err="1"/>
              <a:t>Riccio</a:t>
            </a:r>
            <a:r>
              <a:rPr lang="en-US" dirty="0"/>
              <a:t>, S. (2016). Frostburg Fit: Scenario B: Employee conduct/HR strategy</a:t>
            </a:r>
            <a:r>
              <a:rPr lang="en-US" i="1" dirty="0"/>
              <a:t>. Strategic HR Management. </a:t>
            </a:r>
            <a:r>
              <a:rPr lang="en-US" dirty="0"/>
              <a:t>Retrieved from </a:t>
            </a:r>
            <a:r>
              <a:rPr lang="en-US" dirty="0">
                <a:hlinkClick r:id="rId3"/>
              </a:rPr>
              <a:t>https://www.shrm.org/academicinitiatives/Documents/Frostburg_Fit_Scenario%20B_Instructors%20Manual.pdf</a:t>
            </a:r>
            <a:r>
              <a:rPr lang="en-US" dirty="0"/>
              <a:t>.</a:t>
            </a:r>
          </a:p>
          <a:p>
            <a:pPr marL="463550" indent="-463550">
              <a:buNone/>
            </a:pPr>
            <a:endParaRPr lang="en-US" dirty="0"/>
          </a:p>
        </p:txBody>
      </p:sp>
      <p:sp>
        <p:nvSpPr>
          <p:cNvPr id="3" name="Title 2"/>
          <p:cNvSpPr>
            <a:spLocks noGrp="1"/>
          </p:cNvSpPr>
          <p:nvPr>
            <p:ph type="title"/>
          </p:nvPr>
        </p:nvSpPr>
        <p:spPr/>
        <p:txBody>
          <a:bodyPr/>
          <a:lstStyle/>
          <a:p>
            <a:r>
              <a:rPr lang="en-US" dirty="0" smtClean="0"/>
              <a:t>REFERENCES</a:t>
            </a:r>
            <a:endParaRPr lang="en-US" dirty="0"/>
          </a:p>
        </p:txBody>
      </p:sp>
      <p:sp>
        <p:nvSpPr>
          <p:cNvPr id="5" name="Rectangle 4"/>
          <p:cNvSpPr/>
          <p:nvPr/>
        </p:nvSpPr>
        <p:spPr>
          <a:xfrm>
            <a:off x="347730" y="2189408"/>
            <a:ext cx="386366" cy="258865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779051"/>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rn_Presentation_AS - v5" id="{D6FEF257-C6BD-4453-AA57-A59372C69A2D}" vid="{A72E7331-081C-4C3F-8305-13C3663A99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BCEAFE-9517-4599-8E26-5ADF9E209080}">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CDB32867-8D73-44C2-8109-4B381868C6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FC66A0-44CF-466E-944E-3FD9F72D86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 presentation</Template>
  <TotalTime>0</TotalTime>
  <Words>804</Words>
  <Application>Microsoft Office PowerPoint</Application>
  <PresentationFormat>Widescreen</PresentationFormat>
  <Paragraphs>90</Paragraphs>
  <Slides>13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Bebas</vt:lpstr>
      <vt:lpstr>Calibri</vt:lpstr>
      <vt:lpstr>Century Gothic</vt:lpstr>
      <vt:lpstr>Gill Sans</vt:lpstr>
      <vt:lpstr>Palatino Linotype</vt:lpstr>
      <vt:lpstr>Wingdings</vt:lpstr>
      <vt:lpstr>Office Theme</vt:lpstr>
      <vt:lpstr>Frostburg Fit</vt:lpstr>
      <vt:lpstr>BACKGROUND: FROSTBURG FIT</vt:lpstr>
      <vt:lpstr>FROSTBURG FIT ORGANIZATIONAL CHART</vt:lpstr>
      <vt:lpstr>FROSTBURG FIT PROBLEM OVERVIEW</vt:lpstr>
      <vt:lpstr>PROGRESSIVE DISCIPLINE POLICY</vt:lpstr>
      <vt:lpstr>FROSTBURG FIT’S FOUR-STEP PROGRESSIVE DISCIPLINE POLICY</vt:lpstr>
      <vt:lpstr>STEP 1 STEP 2</vt:lpstr>
      <vt:lpstr>STEP 3 STEP 4</vt:lpstr>
      <vt:lpstr>PowerPoint Presentation</vt:lpstr>
      <vt:lpstr>WHAT CAN BE DONE?</vt:lpstr>
      <vt:lpstr>RECOMMENDED ACTIONS</vt:lpstr>
      <vt:lpstr>RECOMMENDED ACTIONS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2019-01-24T02:28:51Z</dcterms:created>
  <dcterms:modified xsi:type="dcterms:W3CDTF">2019-01-24T07:20:04Z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